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8.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9.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0.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2" r:id="rId2"/>
    <p:sldMasterId id="2147483738" r:id="rId3"/>
    <p:sldMasterId id="2147483773" r:id="rId4"/>
    <p:sldMasterId id="2147483786" r:id="rId5"/>
    <p:sldMasterId id="2147483791" r:id="rId6"/>
    <p:sldMasterId id="2147483798" r:id="rId7"/>
    <p:sldMasterId id="2147483805" r:id="rId8"/>
    <p:sldMasterId id="2147483813" r:id="rId9"/>
    <p:sldMasterId id="2147483830" r:id="rId10"/>
    <p:sldMasterId id="2147483835" r:id="rId11"/>
  </p:sldMasterIdLst>
  <p:notesMasterIdLst>
    <p:notesMasterId r:id="rId37"/>
  </p:notesMasterIdLst>
  <p:sldIdLst>
    <p:sldId id="259" r:id="rId12"/>
    <p:sldId id="262" r:id="rId13"/>
    <p:sldId id="268" r:id="rId14"/>
    <p:sldId id="271" r:id="rId15"/>
    <p:sldId id="274" r:id="rId16"/>
    <p:sldId id="283" r:id="rId17"/>
    <p:sldId id="286" r:id="rId18"/>
    <p:sldId id="289" r:id="rId19"/>
    <p:sldId id="292" r:id="rId20"/>
    <p:sldId id="367" r:id="rId21"/>
    <p:sldId id="295" r:id="rId22"/>
    <p:sldId id="298" r:id="rId23"/>
    <p:sldId id="301" r:id="rId24"/>
    <p:sldId id="304" r:id="rId25"/>
    <p:sldId id="310" r:id="rId26"/>
    <p:sldId id="316" r:id="rId27"/>
    <p:sldId id="365" r:id="rId28"/>
    <p:sldId id="322" r:id="rId29"/>
    <p:sldId id="328" r:id="rId30"/>
    <p:sldId id="331" r:id="rId31"/>
    <p:sldId id="340" r:id="rId32"/>
    <p:sldId id="346" r:id="rId33"/>
    <p:sldId id="358" r:id="rId34"/>
    <p:sldId id="361" r:id="rId35"/>
    <p:sldId id="364" r:id="rId36"/>
  </p:sldIdLst>
  <p:sldSz cx="9144000" cy="5143500" type="screen16x9"/>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858" y="-894"/>
      </p:cViewPr>
      <p:guideLst>
        <p:guide orient="horz" pos="1620"/>
        <p:guide pos="288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C2EC48-2BAA-49C0-A3C5-E8DCA687608D}" type="datetimeFigureOut">
              <a:rPr lang="en-US" smtClean="0"/>
              <a:t>4/7/2021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CFED12-FF77-4C90-9537-2A98B79BDE23}" type="slidenum">
              <a:rPr lang="en-US" smtClean="0"/>
              <a:t>‹#›</a:t>
            </a:fld>
            <a:endParaRPr lang="en-US"/>
          </a:p>
        </p:txBody>
      </p:sp>
    </p:spTree>
    <p:extLst>
      <p:ext uri="{BB962C8B-B14F-4D97-AF65-F5344CB8AC3E}">
        <p14:creationId xmlns:p14="http://schemas.microsoft.com/office/powerpoint/2010/main" val="1495446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CFED12-FF77-4C90-9537-2A98B79BDE23}" type="slidenum">
              <a:rPr lang="en-US" smtClean="0"/>
              <a:t>2</a:t>
            </a:fld>
            <a:endParaRPr lang="en-US"/>
          </a:p>
        </p:txBody>
      </p:sp>
    </p:spTree>
    <p:extLst>
      <p:ext uri="{BB962C8B-B14F-4D97-AF65-F5344CB8AC3E}">
        <p14:creationId xmlns:p14="http://schemas.microsoft.com/office/powerpoint/2010/main" val="3676005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CFED12-FF77-4C90-9537-2A98B79BDE23}" type="slidenum">
              <a:rPr lang="en-US" smtClean="0"/>
              <a:t>4</a:t>
            </a:fld>
            <a:endParaRPr lang="en-US"/>
          </a:p>
        </p:txBody>
      </p:sp>
    </p:spTree>
    <p:extLst>
      <p:ext uri="{BB962C8B-B14F-4D97-AF65-F5344CB8AC3E}">
        <p14:creationId xmlns:p14="http://schemas.microsoft.com/office/powerpoint/2010/main" val="3624438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CFED12-FF77-4C90-9537-2A98B79BDE23}" type="slidenum">
              <a:rPr lang="en-US" smtClean="0"/>
              <a:t>5</a:t>
            </a:fld>
            <a:endParaRPr lang="en-US"/>
          </a:p>
        </p:txBody>
      </p:sp>
    </p:spTree>
    <p:extLst>
      <p:ext uri="{BB962C8B-B14F-4D97-AF65-F5344CB8AC3E}">
        <p14:creationId xmlns:p14="http://schemas.microsoft.com/office/powerpoint/2010/main" val="3624438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CFED12-FF77-4C90-9537-2A98B79BDE23}" type="slidenum">
              <a:rPr lang="en-US" smtClean="0"/>
              <a:t>6</a:t>
            </a:fld>
            <a:endParaRPr lang="en-US"/>
          </a:p>
        </p:txBody>
      </p:sp>
    </p:spTree>
    <p:extLst>
      <p:ext uri="{BB962C8B-B14F-4D97-AF65-F5344CB8AC3E}">
        <p14:creationId xmlns:p14="http://schemas.microsoft.com/office/powerpoint/2010/main" val="3624438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CFED12-FF77-4C90-9537-2A98B79BDE23}" type="slidenum">
              <a:rPr lang="en-US" smtClean="0"/>
              <a:t>15</a:t>
            </a:fld>
            <a:endParaRPr lang="en-US"/>
          </a:p>
        </p:txBody>
      </p:sp>
    </p:spTree>
    <p:extLst>
      <p:ext uri="{BB962C8B-B14F-4D97-AF65-F5344CB8AC3E}">
        <p14:creationId xmlns:p14="http://schemas.microsoft.com/office/powerpoint/2010/main" val="2848780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CFED12-FF77-4C90-9537-2A98B79BDE23}" type="slidenum">
              <a:rPr lang="en-US" smtClean="0"/>
              <a:t>16</a:t>
            </a:fld>
            <a:endParaRPr lang="en-US"/>
          </a:p>
        </p:txBody>
      </p:sp>
    </p:spTree>
    <p:extLst>
      <p:ext uri="{BB962C8B-B14F-4D97-AF65-F5344CB8AC3E}">
        <p14:creationId xmlns:p14="http://schemas.microsoft.com/office/powerpoint/2010/main" val="2848780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CFED12-FF77-4C90-9537-2A98B79BDE23}" type="slidenum">
              <a:rPr lang="en-US" smtClean="0"/>
              <a:t>20</a:t>
            </a:fld>
            <a:endParaRPr lang="en-US"/>
          </a:p>
        </p:txBody>
      </p:sp>
    </p:spTree>
    <p:extLst>
      <p:ext uri="{BB962C8B-B14F-4D97-AF65-F5344CB8AC3E}">
        <p14:creationId xmlns:p14="http://schemas.microsoft.com/office/powerpoint/2010/main" val="3771720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CFED12-FF77-4C90-9537-2A98B79BDE23}" type="slidenum">
              <a:rPr lang="en-US" smtClean="0"/>
              <a:t>21</a:t>
            </a:fld>
            <a:endParaRPr lang="en-US"/>
          </a:p>
        </p:txBody>
      </p:sp>
    </p:spTree>
    <p:extLst>
      <p:ext uri="{BB962C8B-B14F-4D97-AF65-F5344CB8AC3E}">
        <p14:creationId xmlns:p14="http://schemas.microsoft.com/office/powerpoint/2010/main" val="2092898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Click to edit Master title style</a:t>
            </a:r>
            <a:endParaRPr lang="en-US"/>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2"/>
          </p:nvPr>
        </p:nvSpPr>
        <p:spPr/>
        <p:txBody>
          <a:bodyPr/>
          <a:lstStyle/>
          <a:p>
            <a:fld id="{A1692BA1-C098-4306-AA4F-A634ED4E11C3}" type="datetimeFigureOut">
              <a:rPr lang="en-US" smtClean="0"/>
              <a:t>4/7/2021</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CC58CC3D-0565-448A-A67D-D7D07E0FC6A6}" type="datetimeFigureOut">
              <a:rPr lang="en-US" smtClean="0"/>
              <a:t>4/7/2021</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5D8E9DD9-F500-4ABB-AE67-9B151635B13A}" type="datetimeFigureOut">
              <a:rPr lang="en-US" smtClean="0"/>
              <a:t>4/7/2021</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838200" y="2495550"/>
            <a:ext cx="7581900" cy="1066800"/>
          </a:xfrm>
          <a:prstGeom prst="rect">
            <a:avLst/>
          </a:prstGeom>
        </p:spPr>
        <p:txBody>
          <a:bodyPr/>
          <a:lstStyle>
            <a:lvl1pPr marL="0" indent="0" algn="l">
              <a:buNone/>
              <a:defRPr sz="2900" b="1" baseline="0">
                <a:solidFill>
                  <a:schemeClr val="bg1"/>
                </a:solidFill>
                <a:latin typeface="Segoe UI" panose="020B0502040204020203" pitchFamily="34" charset="0"/>
                <a:cs typeface="Segoe UI" panose="020B0502040204020203" pitchFamily="34" charset="0"/>
              </a:defRPr>
            </a:lvl1pPr>
          </a:lstStyle>
          <a:p>
            <a:pPr lvl="0"/>
            <a:r>
              <a:rPr lang="en-US" smtClean="0"/>
              <a:t>Presentation Title</a:t>
            </a:r>
            <a:endParaRPr lang="en-US"/>
          </a:p>
        </p:txBody>
      </p:sp>
      <p:sp>
        <p:nvSpPr>
          <p:cNvPr id="3" name="Text Placeholder 7"/>
          <p:cNvSpPr>
            <a:spLocks noGrp="1"/>
          </p:cNvSpPr>
          <p:nvPr>
            <p:ph type="body" sz="quarter" idx="14" hasCustomPrompt="1"/>
          </p:nvPr>
        </p:nvSpPr>
        <p:spPr>
          <a:xfrm>
            <a:off x="5410200" y="438150"/>
            <a:ext cx="3276600" cy="381000"/>
          </a:xfrm>
          <a:prstGeom prst="rect">
            <a:avLst/>
          </a:prstGeom>
        </p:spPr>
        <p:txBody>
          <a:bodyPr/>
          <a:lstStyle>
            <a:lvl1pPr marL="0" indent="0" algn="r">
              <a:buNone/>
              <a:defRPr sz="1100" b="0" i="0" spc="90" baseline="0">
                <a:solidFill>
                  <a:schemeClr val="bg1"/>
                </a:solidFill>
                <a:latin typeface="Segoe UI" panose="020B0502040204020203" pitchFamily="34" charset="0"/>
                <a:cs typeface="Segoe UI" panose="020B0502040204020203" pitchFamily="34" charset="0"/>
              </a:defRPr>
            </a:lvl1pPr>
          </a:lstStyle>
          <a:p>
            <a:pPr lvl="0"/>
            <a:r>
              <a:rPr lang="en-US" smtClean="0"/>
              <a:t>OPTIONAL DATE</a:t>
            </a:r>
            <a:endParaRPr lang="en-US"/>
          </a:p>
        </p:txBody>
      </p:sp>
    </p:spTree>
    <p:extLst>
      <p:ext uri="{BB962C8B-B14F-4D97-AF65-F5344CB8AC3E}">
        <p14:creationId xmlns:p14="http://schemas.microsoft.com/office/powerpoint/2010/main" val="352647964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Presenter">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838200" y="2343150"/>
            <a:ext cx="6400800" cy="1447800"/>
          </a:xfrm>
          <a:prstGeom prst="rect">
            <a:avLst/>
          </a:prstGeom>
        </p:spPr>
        <p:txBody>
          <a:bodyPr/>
          <a:lstStyle>
            <a:lvl1pPr marL="0" indent="0" algn="l">
              <a:buNone/>
              <a:defRPr sz="2900" b="1" baseline="0">
                <a:solidFill>
                  <a:schemeClr val="bg1"/>
                </a:solidFill>
                <a:latin typeface="Segoe UI" panose="020B0502040204020203" pitchFamily="34" charset="0"/>
                <a:cs typeface="Segoe UI" panose="020B0502040204020203" pitchFamily="34" charset="0"/>
              </a:defRPr>
            </a:lvl1pPr>
          </a:lstStyle>
          <a:p>
            <a:pPr lvl="0"/>
            <a:r>
              <a:rPr lang="en-US" smtClean="0"/>
              <a:t>Presentation Title</a:t>
            </a:r>
            <a:endParaRPr lang="en-US"/>
          </a:p>
        </p:txBody>
      </p:sp>
      <p:sp>
        <p:nvSpPr>
          <p:cNvPr id="7" name="Text Placeholder 7"/>
          <p:cNvSpPr>
            <a:spLocks noGrp="1"/>
          </p:cNvSpPr>
          <p:nvPr>
            <p:ph type="body" sz="quarter" idx="16" hasCustomPrompt="1"/>
          </p:nvPr>
        </p:nvSpPr>
        <p:spPr>
          <a:xfrm>
            <a:off x="5867400" y="4019550"/>
            <a:ext cx="2667000" cy="457200"/>
          </a:xfrm>
          <a:prstGeom prst="rect">
            <a:avLst/>
          </a:prstGeom>
        </p:spPr>
        <p:txBody>
          <a:bodyPr/>
          <a:lstStyle>
            <a:lvl1pPr marL="0" indent="0" algn="r">
              <a:buNone/>
              <a:defRPr sz="1600" baseline="0">
                <a:solidFill>
                  <a:schemeClr val="bg1"/>
                </a:solidFill>
                <a:latin typeface="Segoe UI" panose="020B0502040204020203" pitchFamily="34" charset="0"/>
                <a:cs typeface="Segoe UI" panose="020B0502040204020203" pitchFamily="34" charset="0"/>
              </a:defRPr>
            </a:lvl1pPr>
          </a:lstStyle>
          <a:p>
            <a:pPr lvl="0"/>
            <a:r>
              <a:rPr lang="en-US" smtClean="0"/>
              <a:t>Presenter Name</a:t>
            </a:r>
            <a:endParaRPr lang="en-US"/>
          </a:p>
        </p:txBody>
      </p:sp>
      <p:sp>
        <p:nvSpPr>
          <p:cNvPr id="11" name="Text Placeholder 7"/>
          <p:cNvSpPr>
            <a:spLocks noGrp="1"/>
          </p:cNvSpPr>
          <p:nvPr>
            <p:ph type="body" sz="quarter" idx="17" hasCustomPrompt="1"/>
          </p:nvPr>
        </p:nvSpPr>
        <p:spPr>
          <a:xfrm>
            <a:off x="5867400" y="4324350"/>
            <a:ext cx="2667000" cy="457200"/>
          </a:xfrm>
          <a:prstGeom prst="rect">
            <a:avLst/>
          </a:prstGeom>
        </p:spPr>
        <p:txBody>
          <a:bodyPr/>
          <a:lstStyle>
            <a:lvl1pPr marL="0" indent="0" algn="r">
              <a:buNone/>
              <a:defRPr sz="1100" baseline="0">
                <a:solidFill>
                  <a:schemeClr val="bg1"/>
                </a:solidFill>
                <a:latin typeface="Segoe UI" panose="020B0502040204020203" pitchFamily="34" charset="0"/>
                <a:cs typeface="Segoe UI" panose="020B0502040204020203" pitchFamily="34" charset="0"/>
              </a:defRPr>
            </a:lvl1pPr>
          </a:lstStyle>
          <a:p>
            <a:pPr lvl="0"/>
            <a:r>
              <a:rPr lang="en-US" smtClean="0"/>
              <a:t>Presenter Title</a:t>
            </a:r>
            <a:endParaRPr lang="en-US"/>
          </a:p>
        </p:txBody>
      </p:sp>
      <p:sp>
        <p:nvSpPr>
          <p:cNvPr id="4" name="TextBox 3"/>
          <p:cNvSpPr txBox="1"/>
          <p:nvPr userDrawn="1"/>
        </p:nvSpPr>
        <p:spPr>
          <a:xfrm>
            <a:off x="5483352" y="3638550"/>
            <a:ext cx="3051048" cy="2745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r"/>
            <a:r>
              <a:rPr lang="en-US" sz="1200" spc="50" baseline="0" smtClean="0">
                <a:solidFill>
                  <a:schemeClr val="accent1"/>
                </a:solidFill>
                <a:latin typeface="Segoe UI" panose="020B0502040204020203" pitchFamily="34" charset="0"/>
                <a:cs typeface="Segoe UI" panose="020B0502040204020203" pitchFamily="34" charset="0"/>
              </a:rPr>
              <a:t>PRESENTED BY:</a:t>
            </a:r>
            <a:endParaRPr lang="en-US" sz="1200" spc="50" baseline="0">
              <a:solidFill>
                <a:schemeClr val="accent1"/>
              </a:solidFill>
              <a:latin typeface="Segoe UI" panose="020B0502040204020203" pitchFamily="34" charset="0"/>
              <a:cs typeface="Segoe UI" panose="020B0502040204020203" pitchFamily="34" charset="0"/>
            </a:endParaRPr>
          </a:p>
        </p:txBody>
      </p:sp>
      <p:sp>
        <p:nvSpPr>
          <p:cNvPr id="13" name="Text Placeholder 7"/>
          <p:cNvSpPr>
            <a:spLocks noGrp="1"/>
          </p:cNvSpPr>
          <p:nvPr>
            <p:ph type="body" sz="quarter" idx="14" hasCustomPrompt="1"/>
          </p:nvPr>
        </p:nvSpPr>
        <p:spPr>
          <a:xfrm>
            <a:off x="5410200" y="438150"/>
            <a:ext cx="3276600" cy="381000"/>
          </a:xfrm>
          <a:prstGeom prst="rect">
            <a:avLst/>
          </a:prstGeom>
        </p:spPr>
        <p:txBody>
          <a:bodyPr/>
          <a:lstStyle>
            <a:lvl1pPr marL="0" indent="0" algn="r">
              <a:buNone/>
              <a:defRPr sz="1100" b="0" i="0" spc="90" baseline="0">
                <a:solidFill>
                  <a:schemeClr val="bg1"/>
                </a:solidFill>
                <a:latin typeface="Segoe UI" panose="020B0502040204020203" pitchFamily="34" charset="0"/>
                <a:cs typeface="Segoe UI" panose="020B0502040204020203" pitchFamily="34" charset="0"/>
              </a:defRPr>
            </a:lvl1pPr>
          </a:lstStyle>
          <a:p>
            <a:pPr lvl="0"/>
            <a:r>
              <a:rPr lang="en-US" smtClean="0"/>
              <a:t>OPTIONAL DATE</a:t>
            </a:r>
            <a:endParaRPr lang="en-US"/>
          </a:p>
        </p:txBody>
      </p:sp>
    </p:spTree>
    <p:extLst>
      <p:ext uri="{BB962C8B-B14F-4D97-AF65-F5344CB8AC3E}">
        <p14:creationId xmlns:p14="http://schemas.microsoft.com/office/powerpoint/2010/main" val="206174515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Co-Presenters">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838200" y="2343150"/>
            <a:ext cx="4953000" cy="1447800"/>
          </a:xfrm>
          <a:prstGeom prst="rect">
            <a:avLst/>
          </a:prstGeom>
        </p:spPr>
        <p:txBody>
          <a:bodyPr/>
          <a:lstStyle>
            <a:lvl1pPr marL="0" indent="0" algn="l">
              <a:buNone/>
              <a:defRPr sz="2900" b="1" baseline="0">
                <a:solidFill>
                  <a:schemeClr val="bg1"/>
                </a:solidFill>
                <a:latin typeface="Segoe UI" panose="020B0502040204020203" pitchFamily="34" charset="0"/>
                <a:cs typeface="Segoe UI" panose="020B0502040204020203" pitchFamily="34" charset="0"/>
              </a:defRPr>
            </a:lvl1pPr>
          </a:lstStyle>
          <a:p>
            <a:pPr lvl="0"/>
            <a:r>
              <a:rPr lang="en-US" smtClean="0"/>
              <a:t>Presentation Title</a:t>
            </a:r>
            <a:endParaRPr lang="en-US"/>
          </a:p>
        </p:txBody>
      </p:sp>
      <p:sp>
        <p:nvSpPr>
          <p:cNvPr id="9" name="Text Placeholder 7"/>
          <p:cNvSpPr>
            <a:spLocks noGrp="1"/>
          </p:cNvSpPr>
          <p:nvPr>
            <p:ph type="body" sz="quarter" idx="14" hasCustomPrompt="1"/>
          </p:nvPr>
        </p:nvSpPr>
        <p:spPr>
          <a:xfrm>
            <a:off x="5867400" y="3181350"/>
            <a:ext cx="2667000" cy="457200"/>
          </a:xfrm>
          <a:prstGeom prst="rect">
            <a:avLst/>
          </a:prstGeom>
        </p:spPr>
        <p:txBody>
          <a:bodyPr/>
          <a:lstStyle>
            <a:lvl1pPr marL="0" indent="0" algn="r">
              <a:buNone/>
              <a:defRPr sz="1600" baseline="0">
                <a:solidFill>
                  <a:schemeClr val="bg1"/>
                </a:solidFill>
                <a:latin typeface="Segoe UI" panose="020B0502040204020203" pitchFamily="34" charset="0"/>
                <a:cs typeface="Segoe UI" panose="020B0502040204020203" pitchFamily="34" charset="0"/>
              </a:defRPr>
            </a:lvl1pPr>
          </a:lstStyle>
          <a:p>
            <a:pPr lvl="0"/>
            <a:r>
              <a:rPr lang="en-US" smtClean="0"/>
              <a:t>Presenter 1 Name</a:t>
            </a:r>
            <a:endParaRPr lang="en-US"/>
          </a:p>
        </p:txBody>
      </p:sp>
      <p:sp>
        <p:nvSpPr>
          <p:cNvPr id="10" name="Text Placeholder 7"/>
          <p:cNvSpPr>
            <a:spLocks noGrp="1"/>
          </p:cNvSpPr>
          <p:nvPr>
            <p:ph type="body" sz="quarter" idx="15" hasCustomPrompt="1"/>
          </p:nvPr>
        </p:nvSpPr>
        <p:spPr>
          <a:xfrm>
            <a:off x="5867400" y="3486150"/>
            <a:ext cx="2667000" cy="457200"/>
          </a:xfrm>
          <a:prstGeom prst="rect">
            <a:avLst/>
          </a:prstGeom>
        </p:spPr>
        <p:txBody>
          <a:bodyPr/>
          <a:lstStyle>
            <a:lvl1pPr marL="0" indent="0" algn="r">
              <a:buNone/>
              <a:defRPr sz="1100" baseline="0">
                <a:solidFill>
                  <a:schemeClr val="bg1"/>
                </a:solidFill>
                <a:latin typeface="Segoe UI" panose="020B0502040204020203" pitchFamily="34" charset="0"/>
                <a:cs typeface="Segoe UI" panose="020B0502040204020203" pitchFamily="34" charset="0"/>
              </a:defRPr>
            </a:lvl1pPr>
          </a:lstStyle>
          <a:p>
            <a:pPr lvl="0"/>
            <a:r>
              <a:rPr lang="en-US" smtClean="0"/>
              <a:t>Presenter 1 Title</a:t>
            </a:r>
            <a:endParaRPr lang="en-US"/>
          </a:p>
        </p:txBody>
      </p:sp>
      <p:sp>
        <p:nvSpPr>
          <p:cNvPr id="7" name="Text Placeholder 7"/>
          <p:cNvSpPr>
            <a:spLocks noGrp="1"/>
          </p:cNvSpPr>
          <p:nvPr>
            <p:ph type="body" sz="quarter" idx="16" hasCustomPrompt="1"/>
          </p:nvPr>
        </p:nvSpPr>
        <p:spPr>
          <a:xfrm>
            <a:off x="5867400" y="3943350"/>
            <a:ext cx="2667000" cy="457200"/>
          </a:xfrm>
          <a:prstGeom prst="rect">
            <a:avLst/>
          </a:prstGeom>
        </p:spPr>
        <p:txBody>
          <a:bodyPr/>
          <a:lstStyle>
            <a:lvl1pPr marL="0" indent="0" algn="r">
              <a:buNone/>
              <a:defRPr sz="1600" baseline="0">
                <a:solidFill>
                  <a:schemeClr val="bg1"/>
                </a:solidFill>
                <a:latin typeface="Segoe UI" panose="020B0502040204020203" pitchFamily="34" charset="0"/>
                <a:cs typeface="Segoe UI" panose="020B0502040204020203" pitchFamily="34" charset="0"/>
              </a:defRPr>
            </a:lvl1pPr>
          </a:lstStyle>
          <a:p>
            <a:pPr lvl="0"/>
            <a:r>
              <a:rPr lang="en-US" smtClean="0"/>
              <a:t>Presenter 2 Name</a:t>
            </a:r>
            <a:endParaRPr lang="en-US"/>
          </a:p>
        </p:txBody>
      </p:sp>
      <p:sp>
        <p:nvSpPr>
          <p:cNvPr id="11" name="Text Placeholder 7"/>
          <p:cNvSpPr>
            <a:spLocks noGrp="1"/>
          </p:cNvSpPr>
          <p:nvPr>
            <p:ph type="body" sz="quarter" idx="17" hasCustomPrompt="1"/>
          </p:nvPr>
        </p:nvSpPr>
        <p:spPr>
          <a:xfrm>
            <a:off x="5867400" y="4248150"/>
            <a:ext cx="2667000" cy="457200"/>
          </a:xfrm>
          <a:prstGeom prst="rect">
            <a:avLst/>
          </a:prstGeom>
        </p:spPr>
        <p:txBody>
          <a:bodyPr/>
          <a:lstStyle>
            <a:lvl1pPr marL="0" indent="0" algn="r">
              <a:buNone/>
              <a:defRPr sz="1100" baseline="0">
                <a:solidFill>
                  <a:schemeClr val="bg1"/>
                </a:solidFill>
                <a:latin typeface="Segoe UI" panose="020B0502040204020203" pitchFamily="34" charset="0"/>
                <a:cs typeface="Segoe UI" panose="020B0502040204020203" pitchFamily="34" charset="0"/>
              </a:defRPr>
            </a:lvl1pPr>
          </a:lstStyle>
          <a:p>
            <a:pPr lvl="0"/>
            <a:r>
              <a:rPr lang="en-US" smtClean="0"/>
              <a:t>Presenter 2 Title</a:t>
            </a:r>
            <a:endParaRPr lang="en-US"/>
          </a:p>
        </p:txBody>
      </p:sp>
      <p:sp>
        <p:nvSpPr>
          <p:cNvPr id="4" name="TextBox 3"/>
          <p:cNvSpPr txBox="1"/>
          <p:nvPr userDrawn="1"/>
        </p:nvSpPr>
        <p:spPr>
          <a:xfrm>
            <a:off x="5483352" y="2751951"/>
            <a:ext cx="3051048" cy="2745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r"/>
            <a:r>
              <a:rPr lang="en-US" sz="1200" spc="50" baseline="0" smtClean="0">
                <a:solidFill>
                  <a:schemeClr val="accent1"/>
                </a:solidFill>
                <a:latin typeface="Segoe UI" panose="020B0502040204020203" pitchFamily="34" charset="0"/>
                <a:cs typeface="Segoe UI" panose="020B0502040204020203" pitchFamily="34" charset="0"/>
              </a:rPr>
              <a:t>PRESENTED BY:</a:t>
            </a:r>
            <a:endParaRPr lang="en-US" sz="1200" spc="50" baseline="0">
              <a:solidFill>
                <a:schemeClr val="accent1"/>
              </a:solidFill>
              <a:latin typeface="Segoe UI" panose="020B0502040204020203" pitchFamily="34" charset="0"/>
              <a:cs typeface="Segoe UI" panose="020B0502040204020203" pitchFamily="34" charset="0"/>
            </a:endParaRPr>
          </a:p>
        </p:txBody>
      </p:sp>
      <p:sp>
        <p:nvSpPr>
          <p:cNvPr id="18" name="Text Placeholder 7"/>
          <p:cNvSpPr>
            <a:spLocks noGrp="1"/>
          </p:cNvSpPr>
          <p:nvPr>
            <p:ph type="body" sz="quarter" idx="18" hasCustomPrompt="1"/>
          </p:nvPr>
        </p:nvSpPr>
        <p:spPr>
          <a:xfrm>
            <a:off x="5410200" y="438150"/>
            <a:ext cx="3276600" cy="381000"/>
          </a:xfrm>
          <a:prstGeom prst="rect">
            <a:avLst/>
          </a:prstGeom>
        </p:spPr>
        <p:txBody>
          <a:bodyPr/>
          <a:lstStyle>
            <a:lvl1pPr marL="0" indent="0" algn="r">
              <a:buNone/>
              <a:defRPr sz="1100" b="0" i="0" spc="90" baseline="0">
                <a:solidFill>
                  <a:schemeClr val="bg1"/>
                </a:solidFill>
                <a:latin typeface="Segoe UI" panose="020B0502040204020203" pitchFamily="34" charset="0"/>
                <a:cs typeface="Segoe UI" panose="020B0502040204020203" pitchFamily="34" charset="0"/>
              </a:defRPr>
            </a:lvl1pPr>
          </a:lstStyle>
          <a:p>
            <a:pPr lvl="0"/>
            <a:r>
              <a:rPr lang="en-US" smtClean="0"/>
              <a:t>OPTIONAL DATE</a:t>
            </a:r>
            <a:endParaRPr lang="en-US"/>
          </a:p>
        </p:txBody>
      </p:sp>
    </p:spTree>
    <p:extLst>
      <p:ext uri="{BB962C8B-B14F-4D97-AF65-F5344CB8AC3E}">
        <p14:creationId xmlns:p14="http://schemas.microsoft.com/office/powerpoint/2010/main" val="253978455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w/ Pre-Titl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838200" y="2647950"/>
            <a:ext cx="7581900" cy="1066800"/>
          </a:xfrm>
          <a:prstGeom prst="rect">
            <a:avLst/>
          </a:prstGeom>
        </p:spPr>
        <p:txBody>
          <a:bodyPr/>
          <a:lstStyle>
            <a:lvl1pPr marL="0" indent="0" algn="l">
              <a:buNone/>
              <a:defRPr sz="2900" b="1" baseline="0">
                <a:solidFill>
                  <a:schemeClr val="bg1"/>
                </a:solidFill>
                <a:latin typeface="Segoe UI" panose="020B0502040204020203" pitchFamily="34" charset="0"/>
                <a:cs typeface="Segoe UI" panose="020B0502040204020203" pitchFamily="34" charset="0"/>
              </a:defRPr>
            </a:lvl1pPr>
          </a:lstStyle>
          <a:p>
            <a:pPr lvl="0"/>
            <a:r>
              <a:rPr lang="en-US" smtClean="0"/>
              <a:t>Presentation Title</a:t>
            </a:r>
            <a:endParaRPr lang="en-US"/>
          </a:p>
        </p:txBody>
      </p:sp>
      <p:sp>
        <p:nvSpPr>
          <p:cNvPr id="3" name="Text Placeholder 7"/>
          <p:cNvSpPr>
            <a:spLocks noGrp="1"/>
          </p:cNvSpPr>
          <p:nvPr>
            <p:ph type="body" sz="quarter" idx="14" hasCustomPrompt="1"/>
          </p:nvPr>
        </p:nvSpPr>
        <p:spPr>
          <a:xfrm>
            <a:off x="838200" y="2343150"/>
            <a:ext cx="7581900" cy="457200"/>
          </a:xfrm>
          <a:prstGeom prst="rect">
            <a:avLst/>
          </a:prstGeom>
        </p:spPr>
        <p:txBody>
          <a:bodyPr/>
          <a:lstStyle>
            <a:lvl1pPr marL="0" indent="0" algn="l">
              <a:buNone/>
              <a:defRPr sz="1600" b="0" baseline="0">
                <a:solidFill>
                  <a:schemeClr val="bg1"/>
                </a:solidFill>
                <a:latin typeface="Segoe UI" panose="020B0502040204020203" pitchFamily="34" charset="0"/>
                <a:cs typeface="Segoe UI" panose="020B0502040204020203" pitchFamily="34" charset="0"/>
              </a:defRPr>
            </a:lvl1pPr>
          </a:lstStyle>
          <a:p>
            <a:pPr lvl="0"/>
            <a:r>
              <a:rPr lang="en-US" smtClean="0"/>
              <a:t>PRE-TITLE:</a:t>
            </a:r>
            <a:endParaRPr lang="en-US"/>
          </a:p>
        </p:txBody>
      </p:sp>
      <p:sp>
        <p:nvSpPr>
          <p:cNvPr id="5" name="Text Placeholder 7"/>
          <p:cNvSpPr>
            <a:spLocks noGrp="1"/>
          </p:cNvSpPr>
          <p:nvPr>
            <p:ph type="body" sz="quarter" idx="15" hasCustomPrompt="1"/>
          </p:nvPr>
        </p:nvSpPr>
        <p:spPr>
          <a:xfrm>
            <a:off x="5410200" y="438150"/>
            <a:ext cx="3276600" cy="381000"/>
          </a:xfrm>
          <a:prstGeom prst="rect">
            <a:avLst/>
          </a:prstGeom>
        </p:spPr>
        <p:txBody>
          <a:bodyPr/>
          <a:lstStyle>
            <a:lvl1pPr marL="0" indent="0" algn="r">
              <a:buNone/>
              <a:defRPr sz="1100" b="0" i="0" spc="90" baseline="0">
                <a:solidFill>
                  <a:schemeClr val="bg1"/>
                </a:solidFill>
                <a:latin typeface="Segoe UI" panose="020B0502040204020203" pitchFamily="34" charset="0"/>
                <a:cs typeface="Segoe UI" panose="020B0502040204020203" pitchFamily="34" charset="0"/>
              </a:defRPr>
            </a:lvl1pPr>
          </a:lstStyle>
          <a:p>
            <a:pPr lvl="0"/>
            <a:r>
              <a:rPr lang="en-US" smtClean="0"/>
              <a:t>OPTIONAL DATE</a:t>
            </a:r>
            <a:endParaRPr lang="en-US"/>
          </a:p>
        </p:txBody>
      </p:sp>
    </p:spTree>
    <p:extLst>
      <p:ext uri="{BB962C8B-B14F-4D97-AF65-F5344CB8AC3E}">
        <p14:creationId xmlns:p14="http://schemas.microsoft.com/office/powerpoint/2010/main" val="135343982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Presenter w/ Pre-Titl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838200" y="2495550"/>
            <a:ext cx="6400800" cy="1447800"/>
          </a:xfrm>
          <a:prstGeom prst="rect">
            <a:avLst/>
          </a:prstGeom>
        </p:spPr>
        <p:txBody>
          <a:bodyPr/>
          <a:lstStyle>
            <a:lvl1pPr marL="0" indent="0" algn="l">
              <a:buNone/>
              <a:defRPr sz="2900" b="1" baseline="0">
                <a:solidFill>
                  <a:schemeClr val="bg1"/>
                </a:solidFill>
                <a:latin typeface="Segoe UI" panose="020B0502040204020203" pitchFamily="34" charset="0"/>
                <a:cs typeface="Segoe UI" panose="020B0502040204020203" pitchFamily="34" charset="0"/>
              </a:defRPr>
            </a:lvl1pPr>
          </a:lstStyle>
          <a:p>
            <a:pPr lvl="0"/>
            <a:r>
              <a:rPr lang="en-US" smtClean="0"/>
              <a:t>Presentation Title</a:t>
            </a:r>
            <a:endParaRPr lang="en-US"/>
          </a:p>
        </p:txBody>
      </p:sp>
      <p:sp>
        <p:nvSpPr>
          <p:cNvPr id="7" name="Text Placeholder 7"/>
          <p:cNvSpPr>
            <a:spLocks noGrp="1"/>
          </p:cNvSpPr>
          <p:nvPr>
            <p:ph type="body" sz="quarter" idx="16" hasCustomPrompt="1"/>
          </p:nvPr>
        </p:nvSpPr>
        <p:spPr>
          <a:xfrm>
            <a:off x="5867400" y="4019550"/>
            <a:ext cx="2667000" cy="457200"/>
          </a:xfrm>
          <a:prstGeom prst="rect">
            <a:avLst/>
          </a:prstGeom>
        </p:spPr>
        <p:txBody>
          <a:bodyPr/>
          <a:lstStyle>
            <a:lvl1pPr marL="0" indent="0" algn="r">
              <a:buNone/>
              <a:defRPr sz="1600" baseline="0">
                <a:solidFill>
                  <a:schemeClr val="bg1"/>
                </a:solidFill>
                <a:latin typeface="Segoe UI" panose="020B0502040204020203" pitchFamily="34" charset="0"/>
                <a:cs typeface="Segoe UI" panose="020B0502040204020203" pitchFamily="34" charset="0"/>
              </a:defRPr>
            </a:lvl1pPr>
          </a:lstStyle>
          <a:p>
            <a:pPr lvl="0"/>
            <a:r>
              <a:rPr lang="en-US" smtClean="0"/>
              <a:t>Presenter Name</a:t>
            </a:r>
            <a:endParaRPr lang="en-US"/>
          </a:p>
        </p:txBody>
      </p:sp>
      <p:sp>
        <p:nvSpPr>
          <p:cNvPr id="11" name="Text Placeholder 7"/>
          <p:cNvSpPr>
            <a:spLocks noGrp="1"/>
          </p:cNvSpPr>
          <p:nvPr>
            <p:ph type="body" sz="quarter" idx="17" hasCustomPrompt="1"/>
          </p:nvPr>
        </p:nvSpPr>
        <p:spPr>
          <a:xfrm>
            <a:off x="5867400" y="4324350"/>
            <a:ext cx="2667000" cy="457200"/>
          </a:xfrm>
          <a:prstGeom prst="rect">
            <a:avLst/>
          </a:prstGeom>
        </p:spPr>
        <p:txBody>
          <a:bodyPr/>
          <a:lstStyle>
            <a:lvl1pPr marL="0" indent="0" algn="r">
              <a:buNone/>
              <a:defRPr sz="1100" baseline="0">
                <a:solidFill>
                  <a:schemeClr val="bg1"/>
                </a:solidFill>
                <a:latin typeface="Segoe UI" panose="020B0502040204020203" pitchFamily="34" charset="0"/>
                <a:cs typeface="Segoe UI" panose="020B0502040204020203" pitchFamily="34" charset="0"/>
              </a:defRPr>
            </a:lvl1pPr>
          </a:lstStyle>
          <a:p>
            <a:pPr lvl="0"/>
            <a:r>
              <a:rPr lang="en-US" smtClean="0"/>
              <a:t>Presenter Title</a:t>
            </a:r>
            <a:endParaRPr lang="en-US"/>
          </a:p>
        </p:txBody>
      </p:sp>
      <p:sp>
        <p:nvSpPr>
          <p:cNvPr id="4" name="TextBox 3"/>
          <p:cNvSpPr txBox="1"/>
          <p:nvPr userDrawn="1"/>
        </p:nvSpPr>
        <p:spPr>
          <a:xfrm>
            <a:off x="5483352" y="3638550"/>
            <a:ext cx="3051048" cy="2745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r"/>
            <a:r>
              <a:rPr lang="en-US" sz="1200" spc="50" baseline="0" smtClean="0">
                <a:solidFill>
                  <a:schemeClr val="accent1"/>
                </a:solidFill>
                <a:latin typeface="Segoe UI" panose="020B0502040204020203" pitchFamily="34" charset="0"/>
                <a:cs typeface="Segoe UI" panose="020B0502040204020203" pitchFamily="34" charset="0"/>
              </a:rPr>
              <a:t>PRESENTED BY:</a:t>
            </a:r>
            <a:endParaRPr lang="en-US" sz="1200" spc="50" baseline="0">
              <a:solidFill>
                <a:schemeClr val="accent1"/>
              </a:solidFill>
              <a:latin typeface="Segoe UI" panose="020B0502040204020203" pitchFamily="34" charset="0"/>
              <a:cs typeface="Segoe UI" panose="020B0502040204020203" pitchFamily="34" charset="0"/>
            </a:endParaRPr>
          </a:p>
        </p:txBody>
      </p:sp>
      <p:sp>
        <p:nvSpPr>
          <p:cNvPr id="6" name="Text Placeholder 7"/>
          <p:cNvSpPr>
            <a:spLocks noGrp="1"/>
          </p:cNvSpPr>
          <p:nvPr>
            <p:ph type="body" sz="quarter" idx="18" hasCustomPrompt="1"/>
          </p:nvPr>
        </p:nvSpPr>
        <p:spPr>
          <a:xfrm>
            <a:off x="838200" y="2190750"/>
            <a:ext cx="6400800" cy="457200"/>
          </a:xfrm>
          <a:prstGeom prst="rect">
            <a:avLst/>
          </a:prstGeom>
        </p:spPr>
        <p:txBody>
          <a:bodyPr/>
          <a:lstStyle>
            <a:lvl1pPr marL="0" indent="0" algn="l">
              <a:buNone/>
              <a:defRPr sz="1600" b="0" baseline="0">
                <a:solidFill>
                  <a:schemeClr val="bg1"/>
                </a:solidFill>
                <a:latin typeface="Segoe UI" panose="020B0502040204020203" pitchFamily="34" charset="0"/>
                <a:cs typeface="Segoe UI" panose="020B0502040204020203" pitchFamily="34" charset="0"/>
              </a:defRPr>
            </a:lvl1pPr>
          </a:lstStyle>
          <a:p>
            <a:pPr lvl="0"/>
            <a:r>
              <a:rPr lang="en-US" smtClean="0"/>
              <a:t>PRE-TITLE:</a:t>
            </a:r>
            <a:endParaRPr lang="en-US"/>
          </a:p>
        </p:txBody>
      </p:sp>
      <p:sp>
        <p:nvSpPr>
          <p:cNvPr id="10" name="Text Placeholder 7"/>
          <p:cNvSpPr>
            <a:spLocks noGrp="1"/>
          </p:cNvSpPr>
          <p:nvPr>
            <p:ph type="body" sz="quarter" idx="14" hasCustomPrompt="1"/>
          </p:nvPr>
        </p:nvSpPr>
        <p:spPr>
          <a:xfrm>
            <a:off x="5410200" y="438150"/>
            <a:ext cx="3276600" cy="381000"/>
          </a:xfrm>
          <a:prstGeom prst="rect">
            <a:avLst/>
          </a:prstGeom>
        </p:spPr>
        <p:txBody>
          <a:bodyPr/>
          <a:lstStyle>
            <a:lvl1pPr marL="0" indent="0" algn="r">
              <a:buNone/>
              <a:defRPr sz="1100" b="0" i="0" spc="90" baseline="0">
                <a:solidFill>
                  <a:schemeClr val="bg1"/>
                </a:solidFill>
                <a:latin typeface="Segoe UI" panose="020B0502040204020203" pitchFamily="34" charset="0"/>
                <a:cs typeface="Segoe UI" panose="020B0502040204020203" pitchFamily="34" charset="0"/>
              </a:defRPr>
            </a:lvl1pPr>
          </a:lstStyle>
          <a:p>
            <a:pPr lvl="0"/>
            <a:r>
              <a:rPr lang="en-US" smtClean="0"/>
              <a:t>OPTIONAL DATE</a:t>
            </a:r>
            <a:endParaRPr lang="en-US"/>
          </a:p>
        </p:txBody>
      </p:sp>
    </p:spTree>
    <p:extLst>
      <p:ext uri="{BB962C8B-B14F-4D97-AF65-F5344CB8AC3E}">
        <p14:creationId xmlns:p14="http://schemas.microsoft.com/office/powerpoint/2010/main" val="290266877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Co-Presenters w/ Pre-Titl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838200" y="2495550"/>
            <a:ext cx="4953000" cy="1447800"/>
          </a:xfrm>
          <a:prstGeom prst="rect">
            <a:avLst/>
          </a:prstGeom>
        </p:spPr>
        <p:txBody>
          <a:bodyPr/>
          <a:lstStyle>
            <a:lvl1pPr marL="0" indent="0" algn="l">
              <a:buNone/>
              <a:defRPr sz="2900" b="1" baseline="0">
                <a:solidFill>
                  <a:schemeClr val="bg1"/>
                </a:solidFill>
                <a:latin typeface="Segoe UI" panose="020B0502040204020203" pitchFamily="34" charset="0"/>
                <a:cs typeface="Segoe UI" panose="020B0502040204020203" pitchFamily="34" charset="0"/>
              </a:defRPr>
            </a:lvl1pPr>
          </a:lstStyle>
          <a:p>
            <a:pPr lvl="0"/>
            <a:r>
              <a:rPr lang="en-US" smtClean="0"/>
              <a:t>Presentation Title</a:t>
            </a:r>
            <a:endParaRPr lang="en-US"/>
          </a:p>
        </p:txBody>
      </p:sp>
      <p:sp>
        <p:nvSpPr>
          <p:cNvPr id="9" name="Text Placeholder 7"/>
          <p:cNvSpPr>
            <a:spLocks noGrp="1"/>
          </p:cNvSpPr>
          <p:nvPr>
            <p:ph type="body" sz="quarter" idx="14" hasCustomPrompt="1"/>
          </p:nvPr>
        </p:nvSpPr>
        <p:spPr>
          <a:xfrm>
            <a:off x="5867400" y="3181350"/>
            <a:ext cx="2667000" cy="457200"/>
          </a:xfrm>
          <a:prstGeom prst="rect">
            <a:avLst/>
          </a:prstGeom>
        </p:spPr>
        <p:txBody>
          <a:bodyPr/>
          <a:lstStyle>
            <a:lvl1pPr marL="0" indent="0" algn="r">
              <a:buNone/>
              <a:defRPr sz="1600" baseline="0">
                <a:solidFill>
                  <a:schemeClr val="bg1"/>
                </a:solidFill>
                <a:latin typeface="Segoe UI" panose="020B0502040204020203" pitchFamily="34" charset="0"/>
                <a:cs typeface="Segoe UI" panose="020B0502040204020203" pitchFamily="34" charset="0"/>
              </a:defRPr>
            </a:lvl1pPr>
          </a:lstStyle>
          <a:p>
            <a:pPr lvl="0"/>
            <a:r>
              <a:rPr lang="en-US" smtClean="0"/>
              <a:t>Presenter 1 Name</a:t>
            </a:r>
            <a:endParaRPr lang="en-US"/>
          </a:p>
        </p:txBody>
      </p:sp>
      <p:sp>
        <p:nvSpPr>
          <p:cNvPr id="10" name="Text Placeholder 7"/>
          <p:cNvSpPr>
            <a:spLocks noGrp="1"/>
          </p:cNvSpPr>
          <p:nvPr>
            <p:ph type="body" sz="quarter" idx="15" hasCustomPrompt="1"/>
          </p:nvPr>
        </p:nvSpPr>
        <p:spPr>
          <a:xfrm>
            <a:off x="5867400" y="3486150"/>
            <a:ext cx="2667000" cy="457200"/>
          </a:xfrm>
          <a:prstGeom prst="rect">
            <a:avLst/>
          </a:prstGeom>
        </p:spPr>
        <p:txBody>
          <a:bodyPr/>
          <a:lstStyle>
            <a:lvl1pPr marL="0" indent="0" algn="r">
              <a:buNone/>
              <a:defRPr sz="1100" baseline="0">
                <a:solidFill>
                  <a:schemeClr val="bg1"/>
                </a:solidFill>
                <a:latin typeface="Segoe UI" panose="020B0502040204020203" pitchFamily="34" charset="0"/>
                <a:cs typeface="Segoe UI" panose="020B0502040204020203" pitchFamily="34" charset="0"/>
              </a:defRPr>
            </a:lvl1pPr>
          </a:lstStyle>
          <a:p>
            <a:pPr lvl="0"/>
            <a:r>
              <a:rPr lang="en-US" smtClean="0"/>
              <a:t>Presenter 1 Title</a:t>
            </a:r>
            <a:endParaRPr lang="en-US"/>
          </a:p>
        </p:txBody>
      </p:sp>
      <p:sp>
        <p:nvSpPr>
          <p:cNvPr id="7" name="Text Placeholder 7"/>
          <p:cNvSpPr>
            <a:spLocks noGrp="1"/>
          </p:cNvSpPr>
          <p:nvPr>
            <p:ph type="body" sz="quarter" idx="16" hasCustomPrompt="1"/>
          </p:nvPr>
        </p:nvSpPr>
        <p:spPr>
          <a:xfrm>
            <a:off x="5867400" y="3943350"/>
            <a:ext cx="2667000" cy="457200"/>
          </a:xfrm>
          <a:prstGeom prst="rect">
            <a:avLst/>
          </a:prstGeom>
        </p:spPr>
        <p:txBody>
          <a:bodyPr/>
          <a:lstStyle>
            <a:lvl1pPr marL="0" indent="0" algn="r">
              <a:buNone/>
              <a:defRPr sz="1600" baseline="0">
                <a:solidFill>
                  <a:schemeClr val="bg1"/>
                </a:solidFill>
                <a:latin typeface="Segoe UI" panose="020B0502040204020203" pitchFamily="34" charset="0"/>
                <a:cs typeface="Segoe UI" panose="020B0502040204020203" pitchFamily="34" charset="0"/>
              </a:defRPr>
            </a:lvl1pPr>
          </a:lstStyle>
          <a:p>
            <a:pPr lvl="0"/>
            <a:r>
              <a:rPr lang="en-US" smtClean="0"/>
              <a:t>Presenter 2 Name</a:t>
            </a:r>
            <a:endParaRPr lang="en-US"/>
          </a:p>
        </p:txBody>
      </p:sp>
      <p:sp>
        <p:nvSpPr>
          <p:cNvPr id="11" name="Text Placeholder 7"/>
          <p:cNvSpPr>
            <a:spLocks noGrp="1"/>
          </p:cNvSpPr>
          <p:nvPr>
            <p:ph type="body" sz="quarter" idx="17" hasCustomPrompt="1"/>
          </p:nvPr>
        </p:nvSpPr>
        <p:spPr>
          <a:xfrm>
            <a:off x="5867400" y="4248150"/>
            <a:ext cx="2667000" cy="457200"/>
          </a:xfrm>
          <a:prstGeom prst="rect">
            <a:avLst/>
          </a:prstGeom>
        </p:spPr>
        <p:txBody>
          <a:bodyPr/>
          <a:lstStyle>
            <a:lvl1pPr marL="0" indent="0" algn="r">
              <a:buNone/>
              <a:defRPr sz="1100" baseline="0">
                <a:solidFill>
                  <a:schemeClr val="bg1"/>
                </a:solidFill>
                <a:latin typeface="Segoe UI" panose="020B0502040204020203" pitchFamily="34" charset="0"/>
                <a:cs typeface="Segoe UI" panose="020B0502040204020203" pitchFamily="34" charset="0"/>
              </a:defRPr>
            </a:lvl1pPr>
          </a:lstStyle>
          <a:p>
            <a:pPr lvl="0"/>
            <a:r>
              <a:rPr lang="en-US" smtClean="0"/>
              <a:t>Presenter 2 Title</a:t>
            </a:r>
            <a:endParaRPr lang="en-US"/>
          </a:p>
        </p:txBody>
      </p:sp>
      <p:sp>
        <p:nvSpPr>
          <p:cNvPr id="4" name="TextBox 3"/>
          <p:cNvSpPr txBox="1"/>
          <p:nvPr userDrawn="1"/>
        </p:nvSpPr>
        <p:spPr>
          <a:xfrm>
            <a:off x="5483352" y="2751951"/>
            <a:ext cx="3051048" cy="2745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r"/>
            <a:r>
              <a:rPr lang="en-US" sz="1200" spc="50" baseline="0" smtClean="0">
                <a:solidFill>
                  <a:schemeClr val="accent1"/>
                </a:solidFill>
                <a:latin typeface="Segoe UI" panose="020B0502040204020203" pitchFamily="34" charset="0"/>
                <a:cs typeface="Segoe UI" panose="020B0502040204020203" pitchFamily="34" charset="0"/>
              </a:rPr>
              <a:t>PRESENTED BY:</a:t>
            </a:r>
            <a:endParaRPr lang="en-US" sz="1200" spc="50" baseline="0">
              <a:solidFill>
                <a:schemeClr val="accent1"/>
              </a:solidFill>
              <a:latin typeface="Segoe UI" panose="020B0502040204020203" pitchFamily="34" charset="0"/>
              <a:cs typeface="Segoe UI" panose="020B0502040204020203" pitchFamily="34" charset="0"/>
            </a:endParaRPr>
          </a:p>
        </p:txBody>
      </p:sp>
      <p:sp>
        <p:nvSpPr>
          <p:cNvPr id="12" name="Text Placeholder 7"/>
          <p:cNvSpPr>
            <a:spLocks noGrp="1"/>
          </p:cNvSpPr>
          <p:nvPr>
            <p:ph type="body" sz="quarter" idx="18" hasCustomPrompt="1"/>
          </p:nvPr>
        </p:nvSpPr>
        <p:spPr>
          <a:xfrm>
            <a:off x="838200" y="2190750"/>
            <a:ext cx="4953000" cy="457200"/>
          </a:xfrm>
          <a:prstGeom prst="rect">
            <a:avLst/>
          </a:prstGeom>
        </p:spPr>
        <p:txBody>
          <a:bodyPr/>
          <a:lstStyle>
            <a:lvl1pPr marL="0" indent="0" algn="l">
              <a:buNone/>
              <a:defRPr sz="1600" b="0" baseline="0">
                <a:solidFill>
                  <a:schemeClr val="bg1"/>
                </a:solidFill>
                <a:latin typeface="Segoe UI" panose="020B0502040204020203" pitchFamily="34" charset="0"/>
                <a:cs typeface="Segoe UI" panose="020B0502040204020203" pitchFamily="34" charset="0"/>
              </a:defRPr>
            </a:lvl1pPr>
          </a:lstStyle>
          <a:p>
            <a:pPr lvl="0"/>
            <a:r>
              <a:rPr lang="en-US" smtClean="0"/>
              <a:t>PRE-TITLE:</a:t>
            </a:r>
            <a:endParaRPr lang="en-US"/>
          </a:p>
        </p:txBody>
      </p:sp>
      <p:sp>
        <p:nvSpPr>
          <p:cNvPr id="14" name="Text Placeholder 7"/>
          <p:cNvSpPr>
            <a:spLocks noGrp="1"/>
          </p:cNvSpPr>
          <p:nvPr>
            <p:ph type="body" sz="quarter" idx="19" hasCustomPrompt="1"/>
          </p:nvPr>
        </p:nvSpPr>
        <p:spPr>
          <a:xfrm>
            <a:off x="5410200" y="438150"/>
            <a:ext cx="3276600" cy="381000"/>
          </a:xfrm>
          <a:prstGeom prst="rect">
            <a:avLst/>
          </a:prstGeom>
        </p:spPr>
        <p:txBody>
          <a:bodyPr/>
          <a:lstStyle>
            <a:lvl1pPr marL="0" indent="0" algn="r">
              <a:buNone/>
              <a:defRPr sz="1100" b="0" i="0" spc="90" baseline="0">
                <a:solidFill>
                  <a:schemeClr val="bg1"/>
                </a:solidFill>
                <a:latin typeface="Segoe UI" panose="020B0502040204020203" pitchFamily="34" charset="0"/>
                <a:cs typeface="Segoe UI" panose="020B0502040204020203" pitchFamily="34" charset="0"/>
              </a:defRPr>
            </a:lvl1pPr>
          </a:lstStyle>
          <a:p>
            <a:pPr lvl="0"/>
            <a:r>
              <a:rPr lang="en-US" smtClean="0"/>
              <a:t>OPTIONAL DATE</a:t>
            </a:r>
            <a:endParaRPr lang="en-US"/>
          </a:p>
        </p:txBody>
      </p:sp>
    </p:spTree>
    <p:extLst>
      <p:ext uri="{BB962C8B-B14F-4D97-AF65-F5344CB8AC3E}">
        <p14:creationId xmlns:p14="http://schemas.microsoft.com/office/powerpoint/2010/main" val="221907024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13"/>
          <p:cNvSpPr>
            <a:spLocks noGrp="1"/>
          </p:cNvSpPr>
          <p:nvPr>
            <p:ph type="body" sz="quarter" idx="10" hasCustomPrompt="1"/>
          </p:nvPr>
        </p:nvSpPr>
        <p:spPr>
          <a:xfrm>
            <a:off x="2667000" y="4781550"/>
            <a:ext cx="5105400" cy="381000"/>
          </a:xfrm>
          <a:prstGeom prst="rect">
            <a:avLst/>
          </a:prstGeom>
        </p:spPr>
        <p:txBody>
          <a:bodyPr anchor="ctr"/>
          <a:lstStyle>
            <a:lvl1pPr marL="0" indent="0" algn="r">
              <a:buNone/>
              <a:defRPr sz="1100" baseline="0">
                <a:solidFill>
                  <a:srgbClr val="A7A7A7"/>
                </a:solidFill>
                <a:latin typeface="Segoe UI" panose="020B0502040204020203" pitchFamily="34" charset="0"/>
                <a:cs typeface="Segoe UI" panose="020B0502040204020203" pitchFamily="34" charset="0"/>
              </a:defRPr>
            </a:lvl1pPr>
            <a:lvl2pPr>
              <a:defRPr sz="2000">
                <a:solidFill>
                  <a:schemeClr val="bg1"/>
                </a:solidFill>
                <a:latin typeface="Futura PT Light" pitchFamily="34" charset="0"/>
              </a:defRPr>
            </a:lvl2pPr>
            <a:lvl3pPr>
              <a:defRPr sz="2000">
                <a:solidFill>
                  <a:schemeClr val="bg1"/>
                </a:solidFill>
                <a:latin typeface="Futura PT Light" pitchFamily="34" charset="0"/>
              </a:defRPr>
            </a:lvl3pPr>
            <a:lvl4pPr>
              <a:defRPr sz="2000">
                <a:solidFill>
                  <a:schemeClr val="bg1"/>
                </a:solidFill>
                <a:latin typeface="Futura PT Light" pitchFamily="34" charset="0"/>
              </a:defRPr>
            </a:lvl4pPr>
            <a:lvl5pPr>
              <a:defRPr sz="2000">
                <a:solidFill>
                  <a:schemeClr val="bg1"/>
                </a:solidFill>
                <a:latin typeface="Futura PT Light" pitchFamily="34" charset="0"/>
              </a:defRPr>
            </a:lvl5pPr>
          </a:lstStyle>
          <a:p>
            <a:pPr lvl="0"/>
            <a:r>
              <a:rPr lang="en-US" smtClean="0"/>
              <a:t>Section Title</a:t>
            </a:r>
            <a:endParaRPr lang="en-US"/>
          </a:p>
        </p:txBody>
      </p:sp>
    </p:spTree>
    <p:extLst>
      <p:ext uri="{BB962C8B-B14F-4D97-AF65-F5344CB8AC3E}">
        <p14:creationId xmlns:p14="http://schemas.microsoft.com/office/powerpoint/2010/main" val="217820304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a:prstGeom prst="rect">
            <a:avLst/>
          </a:prstGeom>
        </p:spPr>
        <p:txBody>
          <a:bodyPr anchor="ctr"/>
          <a:lstStyle>
            <a:lvl1pPr>
              <a:defRPr sz="2800" b="1">
                <a:latin typeface="Segoe UI" panose="020B0502040204020203" pitchFamily="34" charset="0"/>
                <a:cs typeface="Segoe UI" panose="020B0502040204020203"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lvl1pPr marL="342900" indent="-342900">
              <a:spcAft>
                <a:spcPts val="600"/>
              </a:spcAft>
              <a:buClr>
                <a:schemeClr val="accent1"/>
              </a:buClr>
              <a:buFont typeface="Wingdings" panose="05000000000000000000" pitchFamily="2" charset="2"/>
              <a:buChar char="§"/>
              <a:defRPr sz="1600">
                <a:latin typeface="Segoe UI" panose="020B0502040204020203" pitchFamily="34" charset="0"/>
                <a:cs typeface="Segoe UI" panose="020B0502040204020203" pitchFamily="34" charset="0"/>
              </a:defRPr>
            </a:lvl1pPr>
            <a:lvl2pPr marL="742950" indent="-285750">
              <a:spcAft>
                <a:spcPts val="300"/>
              </a:spcAft>
              <a:buClr>
                <a:schemeClr val="accent3"/>
              </a:buClr>
              <a:buFont typeface="Arial" pitchFamily="34" charset="0"/>
              <a:buChar char="•"/>
              <a:defRPr sz="1400">
                <a:latin typeface="Segoe UI" panose="020B0502040204020203" pitchFamily="34" charset="0"/>
                <a:cs typeface="Segoe UI" panose="020B0502040204020203" pitchFamily="34" charset="0"/>
              </a:defRPr>
            </a:lvl2pPr>
            <a:lvl3pPr marL="1143000" indent="-228600">
              <a:spcAft>
                <a:spcPts val="300"/>
              </a:spcAft>
              <a:buFont typeface="Calibri Light" panose="020F0302020204030204" pitchFamily="34" charset="0"/>
              <a:buChar char="–"/>
              <a:defRPr sz="1200">
                <a:latin typeface="Segoe UI" panose="020B0502040204020203" pitchFamily="34" charset="0"/>
                <a:cs typeface="Segoe UI" panose="020B0502040204020203" pitchFamily="34" charset="0"/>
              </a:defRPr>
            </a:lvl3pPr>
            <a:lvl4pPr marL="1600200" indent="-228600">
              <a:spcAft>
                <a:spcPts val="300"/>
              </a:spcAft>
              <a:buFont typeface="Arial" pitchFamily="34" charset="0"/>
              <a:buChar char="•"/>
              <a:defRPr sz="1200">
                <a:latin typeface="Segoe UI" panose="020B0502040204020203" pitchFamily="34" charset="0"/>
                <a:cs typeface="Segoe UI" panose="020B0502040204020203" pitchFamily="34" charset="0"/>
              </a:defRPr>
            </a:lvl4pPr>
            <a:lvl5pPr>
              <a:defRPr sz="1200">
                <a:latin typeface="Segoe UI" panose="020B0502040204020203" pitchFamily="34" charset="0"/>
                <a:cs typeface="Segoe UI" panose="020B050204020402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13"/>
          <p:cNvSpPr>
            <a:spLocks noGrp="1"/>
          </p:cNvSpPr>
          <p:nvPr>
            <p:ph type="body" sz="quarter" idx="10" hasCustomPrompt="1"/>
          </p:nvPr>
        </p:nvSpPr>
        <p:spPr>
          <a:xfrm>
            <a:off x="2667000" y="4781550"/>
            <a:ext cx="5105400" cy="381000"/>
          </a:xfrm>
          <a:prstGeom prst="rect">
            <a:avLst/>
          </a:prstGeom>
        </p:spPr>
        <p:txBody>
          <a:bodyPr anchor="ctr"/>
          <a:lstStyle>
            <a:lvl1pPr marL="0" indent="0" algn="r">
              <a:buNone/>
              <a:defRPr sz="1100" baseline="0">
                <a:solidFill>
                  <a:srgbClr val="A7A7A7"/>
                </a:solidFill>
                <a:latin typeface="Segoe UI" panose="020B0502040204020203" pitchFamily="34" charset="0"/>
                <a:cs typeface="Segoe UI" panose="020B0502040204020203" pitchFamily="34" charset="0"/>
              </a:defRPr>
            </a:lvl1pPr>
            <a:lvl2pPr>
              <a:defRPr sz="2000">
                <a:solidFill>
                  <a:schemeClr val="bg1"/>
                </a:solidFill>
                <a:latin typeface="Futura PT Light" pitchFamily="34" charset="0"/>
              </a:defRPr>
            </a:lvl2pPr>
            <a:lvl3pPr>
              <a:defRPr sz="2000">
                <a:solidFill>
                  <a:schemeClr val="bg1"/>
                </a:solidFill>
                <a:latin typeface="Futura PT Light" pitchFamily="34" charset="0"/>
              </a:defRPr>
            </a:lvl3pPr>
            <a:lvl4pPr>
              <a:defRPr sz="2000">
                <a:solidFill>
                  <a:schemeClr val="bg1"/>
                </a:solidFill>
                <a:latin typeface="Futura PT Light" pitchFamily="34" charset="0"/>
              </a:defRPr>
            </a:lvl4pPr>
            <a:lvl5pPr>
              <a:defRPr sz="2000">
                <a:solidFill>
                  <a:schemeClr val="bg1"/>
                </a:solidFill>
                <a:latin typeface="Futura PT Light" pitchFamily="34" charset="0"/>
              </a:defRPr>
            </a:lvl5pPr>
          </a:lstStyle>
          <a:p>
            <a:pPr lvl="0"/>
            <a:r>
              <a:rPr lang="en-US" smtClean="0"/>
              <a:t>Section Title</a:t>
            </a:r>
            <a:endParaRPr lang="en-US"/>
          </a:p>
        </p:txBody>
      </p:sp>
    </p:spTree>
    <p:extLst>
      <p:ext uri="{BB962C8B-B14F-4D97-AF65-F5344CB8AC3E}">
        <p14:creationId xmlns:p14="http://schemas.microsoft.com/office/powerpoint/2010/main" val="314248241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5F950C7B-1BDE-46B8-BFFB-F05084486BF5}" type="datetimeFigureOut">
              <a:rPr lang="en-US" smtClean="0"/>
              <a:t>4/7/2021</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Conten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a:prstGeom prst="rect">
            <a:avLst/>
          </a:prstGeom>
        </p:spPr>
        <p:txBody>
          <a:bodyPr anchor="ctr"/>
          <a:lstStyle>
            <a:lvl1pPr>
              <a:defRPr sz="2800" b="1" i="0">
                <a:latin typeface="Segoe UI" panose="020B0502040204020203" pitchFamily="34" charset="0"/>
                <a:cs typeface="Segoe UI" panose="020B0502040204020203"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a:prstGeom prst="rect">
            <a:avLst/>
          </a:prstGeom>
        </p:spPr>
        <p:txBody>
          <a:bodyPr/>
          <a:lstStyle>
            <a:lvl1pPr marL="342900" indent="-342900">
              <a:spcAft>
                <a:spcPts val="600"/>
              </a:spcAft>
              <a:buClr>
                <a:schemeClr val="accent1"/>
              </a:buClr>
              <a:buFont typeface="Wingdings" panose="05000000000000000000" pitchFamily="2" charset="2"/>
              <a:buChar char="§"/>
              <a:defRPr sz="1600">
                <a:latin typeface="Segoe UI" panose="020B0502040204020203" pitchFamily="34" charset="0"/>
                <a:cs typeface="Segoe UI" panose="020B0502040204020203" pitchFamily="34" charset="0"/>
              </a:defRPr>
            </a:lvl1pPr>
            <a:lvl2pPr marL="800100" indent="-342900">
              <a:spcAft>
                <a:spcPts val="300"/>
              </a:spcAft>
              <a:buClr>
                <a:schemeClr val="accent3"/>
              </a:buClr>
              <a:buFont typeface="Arial" pitchFamily="34" charset="0"/>
              <a:buChar char="•"/>
              <a:defRPr sz="1400">
                <a:latin typeface="Segoe UI" panose="020B0502040204020203" pitchFamily="34" charset="0"/>
                <a:cs typeface="Segoe UI" panose="020B0502040204020203" pitchFamily="34" charset="0"/>
              </a:defRPr>
            </a:lvl2pPr>
            <a:lvl3pPr marL="1143000" indent="-228600">
              <a:spcAft>
                <a:spcPts val="300"/>
              </a:spcAft>
              <a:buFont typeface="Calibri Light" panose="020F0302020204030204" pitchFamily="34" charset="0"/>
              <a:buChar char="–"/>
              <a:defRPr sz="1200">
                <a:latin typeface="Segoe UI" panose="020B0502040204020203" pitchFamily="34" charset="0"/>
                <a:cs typeface="Segoe UI" panose="020B0502040204020203" pitchFamily="34" charset="0"/>
              </a:defRPr>
            </a:lvl3pPr>
            <a:lvl4pPr marL="1600200" indent="-228600">
              <a:spcAft>
                <a:spcPts val="300"/>
              </a:spcAft>
              <a:buFont typeface="Arial" pitchFamily="34" charset="0"/>
              <a:buChar char="•"/>
              <a:defRPr sz="1200">
                <a:latin typeface="Segoe UI" panose="020B0502040204020203" pitchFamily="34" charset="0"/>
                <a:cs typeface="Segoe UI" panose="020B0502040204020203" pitchFamily="34" charset="0"/>
              </a:defRPr>
            </a:lvl4pPr>
            <a:lvl5pPr>
              <a:defRPr sz="12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a:prstGeom prst="rect">
            <a:avLst/>
          </a:prstGeom>
        </p:spPr>
        <p:txBody>
          <a:bodyPr/>
          <a:lstStyle>
            <a:lvl1pPr marL="342900" indent="-342900">
              <a:spcAft>
                <a:spcPts val="600"/>
              </a:spcAft>
              <a:buClr>
                <a:schemeClr val="accent1"/>
              </a:buClr>
              <a:buFont typeface="Wingdings" panose="05000000000000000000" pitchFamily="2" charset="2"/>
              <a:buChar char="§"/>
              <a:defRPr sz="1600">
                <a:latin typeface="Segoe UI" panose="020B0502040204020203" pitchFamily="34" charset="0"/>
                <a:cs typeface="Segoe UI" panose="020B0502040204020203" pitchFamily="34" charset="0"/>
              </a:defRPr>
            </a:lvl1pPr>
            <a:lvl2pPr marL="742950" indent="-285750">
              <a:spcAft>
                <a:spcPts val="300"/>
              </a:spcAft>
              <a:buClr>
                <a:schemeClr val="accent3"/>
              </a:buClr>
              <a:buFont typeface="Arial" pitchFamily="34" charset="0"/>
              <a:buChar char="•"/>
              <a:defRPr sz="1400">
                <a:latin typeface="Segoe UI" panose="020B0502040204020203" pitchFamily="34" charset="0"/>
                <a:cs typeface="Segoe UI" panose="020B0502040204020203" pitchFamily="34" charset="0"/>
              </a:defRPr>
            </a:lvl2pPr>
            <a:lvl3pPr marL="1143000" indent="-228600">
              <a:spcAft>
                <a:spcPts val="300"/>
              </a:spcAft>
              <a:buFont typeface="Calibri Light" panose="020F0302020204030204" pitchFamily="34" charset="0"/>
              <a:buChar char="–"/>
              <a:defRPr sz="1200">
                <a:latin typeface="Segoe UI" panose="020B0502040204020203" pitchFamily="34" charset="0"/>
                <a:cs typeface="Segoe UI" panose="020B0502040204020203" pitchFamily="34" charset="0"/>
              </a:defRPr>
            </a:lvl3pPr>
            <a:lvl4pPr marL="1600200" indent="-228600">
              <a:spcAft>
                <a:spcPts val="300"/>
              </a:spcAft>
              <a:buFont typeface="Arial" pitchFamily="34" charset="0"/>
              <a:buChar char="•"/>
              <a:defRPr sz="1200">
                <a:latin typeface="Segoe UI" panose="020B0502040204020203" pitchFamily="34" charset="0"/>
                <a:cs typeface="Segoe UI" panose="020B0502040204020203" pitchFamily="34" charset="0"/>
              </a:defRPr>
            </a:lvl4pPr>
            <a:lvl5pPr>
              <a:defRPr sz="12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 Placeholder 13"/>
          <p:cNvSpPr>
            <a:spLocks noGrp="1"/>
          </p:cNvSpPr>
          <p:nvPr>
            <p:ph type="body" sz="quarter" idx="10" hasCustomPrompt="1"/>
          </p:nvPr>
        </p:nvSpPr>
        <p:spPr>
          <a:xfrm>
            <a:off x="2667000" y="4781550"/>
            <a:ext cx="5105400" cy="381000"/>
          </a:xfrm>
          <a:prstGeom prst="rect">
            <a:avLst/>
          </a:prstGeom>
        </p:spPr>
        <p:txBody>
          <a:bodyPr anchor="ctr"/>
          <a:lstStyle>
            <a:lvl1pPr marL="0" indent="0" algn="r">
              <a:buNone/>
              <a:defRPr sz="1100" baseline="0">
                <a:solidFill>
                  <a:srgbClr val="A7A7A7"/>
                </a:solidFill>
                <a:latin typeface="Segoe UI" panose="020B0502040204020203" pitchFamily="34" charset="0"/>
                <a:cs typeface="Segoe UI" panose="020B0502040204020203" pitchFamily="34" charset="0"/>
              </a:defRPr>
            </a:lvl1pPr>
            <a:lvl2pPr>
              <a:defRPr sz="2000">
                <a:solidFill>
                  <a:schemeClr val="bg1"/>
                </a:solidFill>
                <a:latin typeface="Futura PT Light" pitchFamily="34" charset="0"/>
              </a:defRPr>
            </a:lvl2pPr>
            <a:lvl3pPr>
              <a:defRPr sz="2000">
                <a:solidFill>
                  <a:schemeClr val="bg1"/>
                </a:solidFill>
                <a:latin typeface="Futura PT Light" pitchFamily="34" charset="0"/>
              </a:defRPr>
            </a:lvl3pPr>
            <a:lvl4pPr>
              <a:defRPr sz="2000">
                <a:solidFill>
                  <a:schemeClr val="bg1"/>
                </a:solidFill>
                <a:latin typeface="Futura PT Light" pitchFamily="34" charset="0"/>
              </a:defRPr>
            </a:lvl4pPr>
            <a:lvl5pPr>
              <a:defRPr sz="2000">
                <a:solidFill>
                  <a:schemeClr val="bg1"/>
                </a:solidFill>
                <a:latin typeface="Futura PT Light" pitchFamily="34" charset="0"/>
              </a:defRPr>
            </a:lvl5pPr>
          </a:lstStyle>
          <a:p>
            <a:pPr lvl="0"/>
            <a:r>
              <a:rPr lang="en-US" smtClean="0"/>
              <a:t>Section Title</a:t>
            </a:r>
            <a:endParaRPr lang="en-US"/>
          </a:p>
        </p:txBody>
      </p:sp>
    </p:spTree>
    <p:extLst>
      <p:ext uri="{BB962C8B-B14F-4D97-AF65-F5344CB8AC3E}">
        <p14:creationId xmlns:p14="http://schemas.microsoft.com/office/powerpoint/2010/main" val="53444872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Content (Two Columns w/ Sub-Headers)">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a:prstGeom prst="rect">
            <a:avLst/>
          </a:prstGeom>
        </p:spPr>
        <p:txBody>
          <a:bodyPr anchor="ctr"/>
          <a:lstStyle>
            <a:lvl1pPr>
              <a:defRPr sz="2800" b="1">
                <a:latin typeface="Segoe UI" panose="020B0502040204020203" pitchFamily="34" charset="0"/>
                <a:cs typeface="Segoe UI" panose="020B0502040204020203"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a:prstGeom prst="rect">
            <a:avLst/>
          </a:prstGeom>
        </p:spPr>
        <p:txBody>
          <a:bodyPr anchor="ctr"/>
          <a:lstStyle>
            <a:lvl1pPr marL="0" indent="0">
              <a:buNone/>
              <a:defRPr sz="1800" b="1">
                <a:solidFill>
                  <a:schemeClr val="accent3"/>
                </a:solidFill>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marL="342900" indent="-342900">
              <a:spcAft>
                <a:spcPts val="600"/>
              </a:spcAft>
              <a:buClr>
                <a:schemeClr val="accent1"/>
              </a:buClr>
              <a:buFont typeface="Wingdings" panose="05000000000000000000" pitchFamily="2" charset="2"/>
              <a:buChar char="§"/>
              <a:defRPr sz="1600">
                <a:latin typeface="Segoe UI" panose="020B0502040204020203" pitchFamily="34" charset="0"/>
                <a:cs typeface="Segoe UI" panose="020B0502040204020203" pitchFamily="34" charset="0"/>
              </a:defRPr>
            </a:lvl1pPr>
            <a:lvl2pPr marL="742950" indent="-285750">
              <a:spcAft>
                <a:spcPts val="300"/>
              </a:spcAft>
              <a:buClr>
                <a:schemeClr val="accent3"/>
              </a:buClr>
              <a:buFont typeface="Arial" pitchFamily="34" charset="0"/>
              <a:buChar char="•"/>
              <a:defRPr sz="1400">
                <a:latin typeface="Segoe UI" panose="020B0502040204020203" pitchFamily="34" charset="0"/>
                <a:cs typeface="Segoe UI" panose="020B0502040204020203" pitchFamily="34" charset="0"/>
              </a:defRPr>
            </a:lvl2pPr>
            <a:lvl3pPr marL="1143000" indent="-228600">
              <a:spcAft>
                <a:spcPts val="300"/>
              </a:spcAft>
              <a:buFont typeface="Calibri Light" panose="020F0302020204030204" pitchFamily="34" charset="0"/>
              <a:buChar char="–"/>
              <a:defRPr sz="1200">
                <a:latin typeface="Segoe UI" panose="020B0502040204020203" pitchFamily="34" charset="0"/>
                <a:cs typeface="Segoe UI" panose="020B0502040204020203" pitchFamily="34" charset="0"/>
              </a:defRPr>
            </a:lvl3pPr>
            <a:lvl4pPr marL="1600200" indent="-228600">
              <a:spcAft>
                <a:spcPts val="300"/>
              </a:spcAft>
              <a:buFont typeface="Arial" pitchFamily="34" charset="0"/>
              <a:buChar char="•"/>
              <a:defRPr sz="1100">
                <a:latin typeface="Segoe UI" panose="020B0502040204020203" pitchFamily="34" charset="0"/>
                <a:cs typeface="Segoe UI" panose="020B0502040204020203" pitchFamily="34" charset="0"/>
              </a:defRPr>
            </a:lvl4pPr>
            <a:lvl5pPr>
              <a:defRPr sz="1100">
                <a:latin typeface="Segoe UI" panose="020B0502040204020203" pitchFamily="34" charset="0"/>
                <a:cs typeface="Segoe UI" panose="020B0502040204020203"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a:prstGeom prst="rect">
            <a:avLst/>
          </a:prstGeom>
        </p:spPr>
        <p:txBody>
          <a:bodyPr anchor="ctr"/>
          <a:lstStyle>
            <a:lvl1pPr marL="0" indent="0">
              <a:buNone/>
              <a:defRPr sz="1800" b="1">
                <a:solidFill>
                  <a:schemeClr val="accent3"/>
                </a:solidFill>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marL="342900" indent="-342900">
              <a:spcAft>
                <a:spcPts val="600"/>
              </a:spcAft>
              <a:buClr>
                <a:schemeClr val="accent1"/>
              </a:buClr>
              <a:buFont typeface="Wingdings" panose="05000000000000000000" pitchFamily="2" charset="2"/>
              <a:buChar char="§"/>
              <a:defRPr sz="1600">
                <a:latin typeface="Segoe UI" panose="020B0502040204020203" pitchFamily="34" charset="0"/>
                <a:cs typeface="Segoe UI" panose="020B0502040204020203" pitchFamily="34" charset="0"/>
              </a:defRPr>
            </a:lvl1pPr>
            <a:lvl2pPr marL="742950" indent="-285750">
              <a:spcAft>
                <a:spcPts val="300"/>
              </a:spcAft>
              <a:buClr>
                <a:schemeClr val="accent3"/>
              </a:buClr>
              <a:buFont typeface="Arial" pitchFamily="34" charset="0"/>
              <a:buChar char="•"/>
              <a:defRPr sz="1400">
                <a:latin typeface="Segoe UI" panose="020B0502040204020203" pitchFamily="34" charset="0"/>
                <a:cs typeface="Segoe UI" panose="020B0502040204020203" pitchFamily="34" charset="0"/>
              </a:defRPr>
            </a:lvl2pPr>
            <a:lvl3pPr marL="1143000" indent="-228600">
              <a:spcAft>
                <a:spcPts val="300"/>
              </a:spcAft>
              <a:buFont typeface="Calibri Light" panose="020F0302020204030204" pitchFamily="34" charset="0"/>
              <a:buChar char="–"/>
              <a:defRPr sz="1200">
                <a:latin typeface="Segoe UI" panose="020B0502040204020203" pitchFamily="34" charset="0"/>
                <a:cs typeface="Segoe UI" panose="020B0502040204020203" pitchFamily="34" charset="0"/>
              </a:defRPr>
            </a:lvl3pPr>
            <a:lvl4pPr marL="1600200" indent="-228600">
              <a:spcAft>
                <a:spcPts val="300"/>
              </a:spcAft>
              <a:buFont typeface="Arial" pitchFamily="34" charset="0"/>
              <a:buChar char="•"/>
              <a:defRPr sz="1100">
                <a:latin typeface="Segoe UI" panose="020B0502040204020203" pitchFamily="34" charset="0"/>
                <a:cs typeface="Segoe UI" panose="020B0502040204020203" pitchFamily="34" charset="0"/>
              </a:defRPr>
            </a:lvl4pPr>
            <a:lvl5pPr>
              <a:defRPr sz="1100">
                <a:latin typeface="Segoe UI" panose="020B0502040204020203" pitchFamily="34" charset="0"/>
                <a:cs typeface="Segoe UI" panose="020B0502040204020203"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13"/>
          <p:cNvSpPr>
            <a:spLocks noGrp="1"/>
          </p:cNvSpPr>
          <p:nvPr>
            <p:ph type="body" sz="quarter" idx="10" hasCustomPrompt="1"/>
          </p:nvPr>
        </p:nvSpPr>
        <p:spPr>
          <a:xfrm>
            <a:off x="2667000" y="4781550"/>
            <a:ext cx="5105400" cy="381000"/>
          </a:xfrm>
          <a:prstGeom prst="rect">
            <a:avLst/>
          </a:prstGeom>
        </p:spPr>
        <p:txBody>
          <a:bodyPr anchor="ctr"/>
          <a:lstStyle>
            <a:lvl1pPr marL="0" indent="0" algn="r">
              <a:buNone/>
              <a:defRPr sz="1100" baseline="0">
                <a:solidFill>
                  <a:srgbClr val="A7A7A7"/>
                </a:solidFill>
                <a:latin typeface="Segoe UI" panose="020B0502040204020203" pitchFamily="34" charset="0"/>
                <a:cs typeface="Segoe UI" panose="020B0502040204020203" pitchFamily="34" charset="0"/>
              </a:defRPr>
            </a:lvl1pPr>
            <a:lvl2pPr>
              <a:defRPr sz="2000">
                <a:solidFill>
                  <a:schemeClr val="bg1"/>
                </a:solidFill>
                <a:latin typeface="Futura PT Light" pitchFamily="34" charset="0"/>
              </a:defRPr>
            </a:lvl2pPr>
            <a:lvl3pPr>
              <a:defRPr sz="2000">
                <a:solidFill>
                  <a:schemeClr val="bg1"/>
                </a:solidFill>
                <a:latin typeface="Futura PT Light" pitchFamily="34" charset="0"/>
              </a:defRPr>
            </a:lvl3pPr>
            <a:lvl4pPr>
              <a:defRPr sz="2000">
                <a:solidFill>
                  <a:schemeClr val="bg1"/>
                </a:solidFill>
                <a:latin typeface="Futura PT Light" pitchFamily="34" charset="0"/>
              </a:defRPr>
            </a:lvl4pPr>
            <a:lvl5pPr>
              <a:defRPr sz="2000">
                <a:solidFill>
                  <a:schemeClr val="bg1"/>
                </a:solidFill>
                <a:latin typeface="Futura PT Light" pitchFamily="34" charset="0"/>
              </a:defRPr>
            </a:lvl5pPr>
          </a:lstStyle>
          <a:p>
            <a:pPr lvl="0"/>
            <a:r>
              <a:rPr lang="en-US" smtClean="0"/>
              <a:t>Section Title</a:t>
            </a:r>
            <a:endParaRPr lang="en-US"/>
          </a:p>
        </p:txBody>
      </p:sp>
    </p:spTree>
    <p:extLst>
      <p:ext uri="{BB962C8B-B14F-4D97-AF65-F5344CB8AC3E}">
        <p14:creationId xmlns:p14="http://schemas.microsoft.com/office/powerpoint/2010/main" val="205358388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a:prstGeom prst="rect">
            <a:avLst/>
          </a:prstGeom>
        </p:spPr>
        <p:txBody>
          <a:bodyPr anchor="ctr"/>
          <a:lstStyle>
            <a:lvl1pPr>
              <a:defRPr sz="2800" b="1">
                <a:latin typeface="Segoe UI" panose="020B0502040204020203" pitchFamily="34" charset="0"/>
                <a:cs typeface="Segoe UI" panose="020B0502040204020203" pitchFamily="34" charset="0"/>
              </a:defRPr>
            </a:lvl1pPr>
          </a:lstStyle>
          <a:p>
            <a:r>
              <a:rPr lang="en-US" smtClean="0"/>
              <a:t>Click to edit Master title style</a:t>
            </a:r>
            <a:endParaRPr lang="en-US"/>
          </a:p>
        </p:txBody>
      </p:sp>
      <p:sp>
        <p:nvSpPr>
          <p:cNvPr id="4" name="Text Placeholder 13"/>
          <p:cNvSpPr>
            <a:spLocks noGrp="1"/>
          </p:cNvSpPr>
          <p:nvPr>
            <p:ph type="body" sz="quarter" idx="10" hasCustomPrompt="1"/>
          </p:nvPr>
        </p:nvSpPr>
        <p:spPr>
          <a:xfrm>
            <a:off x="2667000" y="4781550"/>
            <a:ext cx="5105400" cy="381000"/>
          </a:xfrm>
          <a:prstGeom prst="rect">
            <a:avLst/>
          </a:prstGeom>
        </p:spPr>
        <p:txBody>
          <a:bodyPr anchor="ctr"/>
          <a:lstStyle>
            <a:lvl1pPr marL="0" indent="0" algn="r">
              <a:buNone/>
              <a:defRPr sz="1100" baseline="0">
                <a:solidFill>
                  <a:srgbClr val="A7A7A7"/>
                </a:solidFill>
                <a:latin typeface="Segoe UI" panose="020B0502040204020203" pitchFamily="34" charset="0"/>
                <a:cs typeface="Segoe UI" panose="020B0502040204020203" pitchFamily="34" charset="0"/>
              </a:defRPr>
            </a:lvl1pPr>
            <a:lvl2pPr>
              <a:defRPr sz="2000">
                <a:solidFill>
                  <a:schemeClr val="bg1"/>
                </a:solidFill>
                <a:latin typeface="Futura PT Light" pitchFamily="34" charset="0"/>
              </a:defRPr>
            </a:lvl2pPr>
            <a:lvl3pPr>
              <a:defRPr sz="2000">
                <a:solidFill>
                  <a:schemeClr val="bg1"/>
                </a:solidFill>
                <a:latin typeface="Futura PT Light" pitchFamily="34" charset="0"/>
              </a:defRPr>
            </a:lvl3pPr>
            <a:lvl4pPr>
              <a:defRPr sz="2000">
                <a:solidFill>
                  <a:schemeClr val="bg1"/>
                </a:solidFill>
                <a:latin typeface="Futura PT Light" pitchFamily="34" charset="0"/>
              </a:defRPr>
            </a:lvl4pPr>
            <a:lvl5pPr>
              <a:defRPr sz="2000">
                <a:solidFill>
                  <a:schemeClr val="bg1"/>
                </a:solidFill>
                <a:latin typeface="Futura PT Light" pitchFamily="34" charset="0"/>
              </a:defRPr>
            </a:lvl5pPr>
          </a:lstStyle>
          <a:p>
            <a:pPr lvl="0"/>
            <a:r>
              <a:rPr lang="en-US" smtClean="0"/>
              <a:t>Section Title</a:t>
            </a:r>
            <a:endParaRPr lang="en-US"/>
          </a:p>
        </p:txBody>
      </p:sp>
    </p:spTree>
    <p:extLst>
      <p:ext uri="{BB962C8B-B14F-4D97-AF65-F5344CB8AC3E}">
        <p14:creationId xmlns:p14="http://schemas.microsoft.com/office/powerpoint/2010/main" val="186997282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Rectangle 5"/>
          <p:cNvSpPr/>
          <p:nvPr userDrawn="1"/>
        </p:nvSpPr>
        <p:spPr>
          <a:xfrm>
            <a:off x="342900" y="314324"/>
            <a:ext cx="8458200" cy="4495800"/>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endParaRPr lang="en-US">
              <a:solidFill>
                <a:schemeClr val="bg1">
                  <a:lumMod val="50000"/>
                </a:schemeClr>
              </a:solidFill>
            </a:endParaRPr>
          </a:p>
        </p:txBody>
      </p:sp>
      <p:sp>
        <p:nvSpPr>
          <p:cNvPr id="2" name="Isosceles Triangle 1"/>
          <p:cNvSpPr/>
          <p:nvPr userDrawn="1"/>
        </p:nvSpPr>
        <p:spPr>
          <a:xfrm>
            <a:off x="4495800" y="1200151"/>
            <a:ext cx="4648200" cy="3943350"/>
          </a:xfrm>
          <a:prstGeom prst="triangle">
            <a:avLst>
              <a:gd name="adj" fmla="val 100000"/>
            </a:avLst>
          </a:pr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endParaRPr lang="en-US"/>
          </a:p>
        </p:txBody>
      </p:sp>
      <p:sp>
        <p:nvSpPr>
          <p:cNvPr id="7" name="Rectangle 6"/>
          <p:cNvSpPr/>
          <p:nvPr userDrawn="1"/>
        </p:nvSpPr>
        <p:spPr>
          <a:xfrm>
            <a:off x="4876800" y="1504949"/>
            <a:ext cx="3924300" cy="3305175"/>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endParaRPr lang="en-US"/>
          </a:p>
        </p:txBody>
      </p:sp>
      <p:sp>
        <p:nvSpPr>
          <p:cNvPr id="4" name="Content Placeholder 3"/>
          <p:cNvSpPr>
            <a:spLocks noGrp="1"/>
          </p:cNvSpPr>
          <p:nvPr>
            <p:ph sz="quarter" idx="10" hasCustomPrompt="1"/>
          </p:nvPr>
        </p:nvSpPr>
        <p:spPr>
          <a:xfrm>
            <a:off x="762000" y="619125"/>
            <a:ext cx="5105400" cy="914400"/>
          </a:xfrm>
          <a:prstGeom prst="rect">
            <a:avLst/>
          </a:prstGeom>
        </p:spPr>
        <p:txBody>
          <a:bodyPr/>
          <a:lstStyle>
            <a:lvl1pPr marL="0" indent="0">
              <a:buNone/>
              <a:defRPr sz="3200" b="1" baseline="0">
                <a:solidFill>
                  <a:schemeClr val="bg1">
                    <a:lumMod val="50000"/>
                  </a:schemeClr>
                </a:solidFill>
                <a:latin typeface="Segoe UI" panose="020B0502040204020203" pitchFamily="34" charset="0"/>
                <a:cs typeface="Segoe UI" panose="020B0502040204020203" pitchFamily="34" charset="0"/>
              </a:defRPr>
            </a:lvl1pPr>
          </a:lstStyle>
          <a:p>
            <a:pPr lvl="0"/>
            <a:r>
              <a:rPr lang="en-US" smtClean="0"/>
              <a:t>Insert Title</a:t>
            </a:r>
            <a:endParaRPr lang="en-US"/>
          </a:p>
        </p:txBody>
      </p:sp>
      <p:sp>
        <p:nvSpPr>
          <p:cNvPr id="8" name="Content Placeholder 2"/>
          <p:cNvSpPr>
            <a:spLocks noGrp="1"/>
          </p:cNvSpPr>
          <p:nvPr>
            <p:ph idx="1"/>
          </p:nvPr>
        </p:nvSpPr>
        <p:spPr>
          <a:xfrm>
            <a:off x="762000" y="1352550"/>
            <a:ext cx="8229600" cy="3394472"/>
          </a:xfrm>
          <a:prstGeom prst="rect">
            <a:avLst/>
          </a:prstGeom>
        </p:spPr>
        <p:txBody>
          <a:bodyPr/>
          <a:lstStyle>
            <a:lvl1pPr marL="228600" indent="-228600">
              <a:spcAft>
                <a:spcPts val="600"/>
              </a:spcAft>
              <a:buClr>
                <a:schemeClr val="bg1">
                  <a:lumMod val="65000"/>
                </a:schemeClr>
              </a:buClr>
              <a:buSzPct val="60000"/>
              <a:buFont typeface="Segoe UI" panose="020B0502040204020203" pitchFamily="34" charset="0"/>
              <a:buChar char="►"/>
              <a:defRPr sz="1600">
                <a:solidFill>
                  <a:schemeClr val="bg1">
                    <a:lumMod val="50000"/>
                  </a:schemeClr>
                </a:solidFill>
                <a:latin typeface="Segoe UI" panose="020B0502040204020203" pitchFamily="34" charset="0"/>
                <a:cs typeface="Segoe UI" panose="020B0502040204020203" pitchFamily="34" charset="0"/>
              </a:defRPr>
            </a:lvl1pPr>
            <a:lvl2pPr marL="685800" indent="-228600">
              <a:spcAft>
                <a:spcPts val="300"/>
              </a:spcAft>
              <a:buClr>
                <a:schemeClr val="bg1">
                  <a:lumMod val="65000"/>
                </a:schemeClr>
              </a:buClr>
              <a:buSzPct val="60000"/>
              <a:buFont typeface="Segoe UI" panose="020B0502040204020203" pitchFamily="34" charset="0"/>
              <a:buChar char="►"/>
              <a:defRPr sz="1400">
                <a:solidFill>
                  <a:schemeClr val="bg1">
                    <a:lumMod val="50000"/>
                  </a:schemeClr>
                </a:solidFill>
                <a:latin typeface="Segoe UI" panose="020B0502040204020203" pitchFamily="34" charset="0"/>
                <a:cs typeface="Segoe UI" panose="020B0502040204020203" pitchFamily="34" charset="0"/>
              </a:defRPr>
            </a:lvl2pPr>
            <a:lvl3pPr marL="1143000" indent="-228600">
              <a:buClr>
                <a:schemeClr val="bg1">
                  <a:lumMod val="65000"/>
                </a:schemeClr>
              </a:buClr>
              <a:buSzPct val="60000"/>
              <a:buFont typeface="Segoe UI" panose="020B0502040204020203" pitchFamily="34" charset="0"/>
              <a:buChar char="►"/>
              <a:defRPr sz="1200">
                <a:solidFill>
                  <a:schemeClr val="bg1">
                    <a:lumMod val="50000"/>
                  </a:schemeClr>
                </a:solidFill>
                <a:latin typeface="Segoe UI" panose="020B0502040204020203" pitchFamily="34" charset="0"/>
                <a:cs typeface="Segoe UI" panose="020B0502040204020203" pitchFamily="34" charset="0"/>
              </a:defRPr>
            </a:lvl3pPr>
            <a:lvl4pPr marL="1600200" indent="-228600">
              <a:buClr>
                <a:schemeClr val="bg1">
                  <a:lumMod val="65000"/>
                </a:schemeClr>
              </a:buClr>
              <a:buSzPct val="60000"/>
              <a:buFont typeface="Segoe UI" panose="020B0502040204020203" pitchFamily="34" charset="0"/>
              <a:buChar char="►"/>
              <a:defRPr sz="1200">
                <a:solidFill>
                  <a:schemeClr val="bg1">
                    <a:lumMod val="50000"/>
                  </a:schemeClr>
                </a:solidFill>
                <a:latin typeface="Segoe UI" panose="020B0502040204020203" pitchFamily="34" charset="0"/>
                <a:cs typeface="Segoe UI" panose="020B0502040204020203" pitchFamily="34" charset="0"/>
              </a:defRPr>
            </a:lvl4pPr>
            <a:lvl5pPr marL="2057400" indent="-228600">
              <a:buClr>
                <a:schemeClr val="bg1">
                  <a:lumMod val="65000"/>
                </a:schemeClr>
              </a:buClr>
              <a:buSzPct val="60000"/>
              <a:buFont typeface="Segoe UI" panose="020B0502040204020203" pitchFamily="34" charset="0"/>
              <a:buChar char="►"/>
              <a:defRPr sz="1200">
                <a:solidFill>
                  <a:schemeClr val="bg1">
                    <a:lumMod val="50000"/>
                  </a:schemeClr>
                </a:solidFill>
                <a:latin typeface="Segoe UI" panose="020B0502040204020203" pitchFamily="34" charset="0"/>
                <a:cs typeface="Segoe UI" panose="020B050204020402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812302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Rectangle 5"/>
          <p:cNvSpPr/>
          <p:nvPr userDrawn="1"/>
        </p:nvSpPr>
        <p:spPr>
          <a:xfrm>
            <a:off x="342900" y="314325"/>
            <a:ext cx="8458200" cy="449580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endParaRPr lang="en-US"/>
          </a:p>
        </p:txBody>
      </p:sp>
      <p:sp>
        <p:nvSpPr>
          <p:cNvPr id="2" name="Isosceles Triangle 1"/>
          <p:cNvSpPr/>
          <p:nvPr userDrawn="1"/>
        </p:nvSpPr>
        <p:spPr>
          <a:xfrm>
            <a:off x="4495800" y="1200151"/>
            <a:ext cx="4648200" cy="394335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endParaRPr lang="en-US"/>
          </a:p>
        </p:txBody>
      </p:sp>
      <p:sp>
        <p:nvSpPr>
          <p:cNvPr id="7" name="Rectangle 6"/>
          <p:cNvSpPr/>
          <p:nvPr userDrawn="1"/>
        </p:nvSpPr>
        <p:spPr>
          <a:xfrm>
            <a:off x="4876800" y="1504949"/>
            <a:ext cx="3924300" cy="3305175"/>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endParaRPr lang="en-US"/>
          </a:p>
        </p:txBody>
      </p:sp>
      <p:sp>
        <p:nvSpPr>
          <p:cNvPr id="4" name="Content Placeholder 3"/>
          <p:cNvSpPr>
            <a:spLocks noGrp="1"/>
          </p:cNvSpPr>
          <p:nvPr>
            <p:ph sz="quarter" idx="10" hasCustomPrompt="1"/>
          </p:nvPr>
        </p:nvSpPr>
        <p:spPr>
          <a:xfrm>
            <a:off x="762000" y="1200150"/>
            <a:ext cx="5105400" cy="914400"/>
          </a:xfrm>
          <a:prstGeom prst="rect">
            <a:avLst/>
          </a:prstGeom>
        </p:spPr>
        <p:txBody>
          <a:bodyPr/>
          <a:lstStyle>
            <a:lvl1pPr marL="0" indent="0">
              <a:buNone/>
              <a:defRPr sz="4000" baseline="0">
                <a:solidFill>
                  <a:schemeClr val="accent1"/>
                </a:solidFill>
                <a:latin typeface="Segoe UI" panose="020B0502040204020203" pitchFamily="34" charset="0"/>
                <a:cs typeface="Segoe UI" panose="020B0502040204020203" pitchFamily="34" charset="0"/>
              </a:defRPr>
            </a:lvl1pPr>
          </a:lstStyle>
          <a:p>
            <a:pPr lvl="0"/>
            <a:r>
              <a:rPr lang="en-US" smtClean="0"/>
              <a:t>Section Title</a:t>
            </a:r>
            <a:endParaRPr lang="en-US"/>
          </a:p>
        </p:txBody>
      </p:sp>
    </p:spTree>
    <p:extLst>
      <p:ext uri="{BB962C8B-B14F-4D97-AF65-F5344CB8AC3E}">
        <p14:creationId xmlns:p14="http://schemas.microsoft.com/office/powerpoint/2010/main" val="229567748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Rectangle 5"/>
          <p:cNvSpPr/>
          <p:nvPr userDrawn="1"/>
        </p:nvSpPr>
        <p:spPr>
          <a:xfrm>
            <a:off x="342900" y="314325"/>
            <a:ext cx="8458200" cy="4495800"/>
          </a:xfrm>
          <a:prstGeom prst="rect">
            <a:avLst/>
          </a:pr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endParaRPr lang="en-US"/>
          </a:p>
        </p:txBody>
      </p:sp>
      <p:sp>
        <p:nvSpPr>
          <p:cNvPr id="2" name="Isosceles Triangle 1"/>
          <p:cNvSpPr/>
          <p:nvPr userDrawn="1"/>
        </p:nvSpPr>
        <p:spPr>
          <a:xfrm>
            <a:off x="4495800" y="1200151"/>
            <a:ext cx="4648200" cy="3943350"/>
          </a:xfrm>
          <a:prstGeom prst="triangle">
            <a:avLst>
              <a:gd name="adj" fmla="val 10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endParaRPr lang="en-US"/>
          </a:p>
        </p:txBody>
      </p:sp>
      <p:sp>
        <p:nvSpPr>
          <p:cNvPr id="7" name="Rectangle 6"/>
          <p:cNvSpPr/>
          <p:nvPr userDrawn="1"/>
        </p:nvSpPr>
        <p:spPr>
          <a:xfrm>
            <a:off x="4876800" y="1504949"/>
            <a:ext cx="3924300" cy="3305175"/>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endParaRPr lang="en-US"/>
          </a:p>
        </p:txBody>
      </p:sp>
      <p:sp>
        <p:nvSpPr>
          <p:cNvPr id="4" name="Content Placeholder 3"/>
          <p:cNvSpPr>
            <a:spLocks noGrp="1"/>
          </p:cNvSpPr>
          <p:nvPr>
            <p:ph sz="quarter" idx="10" hasCustomPrompt="1"/>
          </p:nvPr>
        </p:nvSpPr>
        <p:spPr>
          <a:xfrm>
            <a:off x="762000" y="1200150"/>
            <a:ext cx="5105400" cy="914400"/>
          </a:xfrm>
          <a:prstGeom prst="rect">
            <a:avLst/>
          </a:prstGeom>
        </p:spPr>
        <p:txBody>
          <a:bodyPr/>
          <a:lstStyle>
            <a:lvl1pPr marL="0" indent="0">
              <a:buNone/>
              <a:defRPr sz="4000" baseline="0">
                <a:solidFill>
                  <a:schemeClr val="accent6"/>
                </a:solidFill>
                <a:latin typeface="Segoe UI" panose="020B0502040204020203" pitchFamily="34" charset="0"/>
                <a:cs typeface="Segoe UI" panose="020B0502040204020203" pitchFamily="34" charset="0"/>
              </a:defRPr>
            </a:lvl1pPr>
          </a:lstStyle>
          <a:p>
            <a:pPr lvl="0"/>
            <a:r>
              <a:rPr lang="en-US" smtClean="0"/>
              <a:t>Section Title</a:t>
            </a:r>
            <a:endParaRPr lang="en-US"/>
          </a:p>
        </p:txBody>
      </p:sp>
    </p:spTree>
    <p:extLst>
      <p:ext uri="{BB962C8B-B14F-4D97-AF65-F5344CB8AC3E}">
        <p14:creationId xmlns:p14="http://schemas.microsoft.com/office/powerpoint/2010/main" val="412879904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2" descr="C:\Users\davisk\Documents\Ameriflex Brand\style guide elements\Background Textures\background-blurred.png"/>
          <p:cNvPicPr>
            <a:picLocks noChangeAspect="1" noChangeArrowheads="1"/>
          </p:cNvPicPr>
          <p:nvPr userDrawn="1"/>
        </p:nvPicPr>
        <p:blipFill>
          <a:blip r:embed="rId2">
            <a:extLst>
              <a:ext uri="{28A0092B-C50C-407E-A947-70E740481C1C}">
                <a14:useLocalDpi xmlns:a14="http://schemas.microsoft.com/office/drawing/2010/main" val="0"/>
              </a:ext>
            </a:extLst>
          </a:blip>
          <a:srcRect l="1" r="30736"/>
          <a:stretch>
            <a:fillRect/>
          </a:stretch>
        </p:blipFill>
        <p:spPr bwMode="auto">
          <a:xfrm>
            <a:off x="1" y="0"/>
            <a:ext cx="9143999" cy="514222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quarter" idx="10" hasCustomPrompt="1"/>
          </p:nvPr>
        </p:nvSpPr>
        <p:spPr>
          <a:xfrm>
            <a:off x="457200" y="1885950"/>
            <a:ext cx="8153400" cy="2133600"/>
          </a:xfrm>
          <a:prstGeom prst="rect">
            <a:avLst/>
          </a:prstGeom>
        </p:spPr>
        <p:txBody>
          <a:bodyPr/>
          <a:lstStyle>
            <a:lvl1pPr marL="0" indent="0" algn="ctr">
              <a:buNone/>
              <a:defRPr sz="3600" baseline="0">
                <a:latin typeface="Segoe UI" panose="020B0502040204020203" pitchFamily="34" charset="0"/>
                <a:cs typeface="Segoe UI" panose="020B0502040204020203" pitchFamily="34" charset="0"/>
              </a:defRPr>
            </a:lvl1pPr>
          </a:lstStyle>
          <a:p>
            <a:pPr lvl="0"/>
            <a:r>
              <a:rPr lang="en-US" smtClean="0"/>
              <a:t>Strong statement goes here.</a:t>
            </a:r>
            <a:endParaRPr lang="en-US"/>
          </a:p>
        </p:txBody>
      </p:sp>
      <p:sp>
        <p:nvSpPr>
          <p:cNvPr id="9" name="Rectangle 8"/>
          <p:cNvSpPr/>
          <p:nvPr userDrawn="1"/>
        </p:nvSpPr>
        <p:spPr>
          <a:xfrm>
            <a:off x="342900" y="323850"/>
            <a:ext cx="8458200" cy="449580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endParaRPr lang="en-US"/>
          </a:p>
        </p:txBody>
      </p:sp>
    </p:spTree>
    <p:extLst>
      <p:ext uri="{BB962C8B-B14F-4D97-AF65-F5344CB8AC3E}">
        <p14:creationId xmlns:p14="http://schemas.microsoft.com/office/powerpoint/2010/main" val="6143802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13"/>
          <p:cNvSpPr>
            <a:spLocks noGrp="1"/>
          </p:cNvSpPr>
          <p:nvPr>
            <p:ph type="body" sz="quarter" idx="10" hasCustomPrompt="1"/>
          </p:nvPr>
        </p:nvSpPr>
        <p:spPr>
          <a:xfrm>
            <a:off x="2667000" y="4781550"/>
            <a:ext cx="5105400" cy="381000"/>
          </a:xfrm>
          <a:prstGeom prst="rect">
            <a:avLst/>
          </a:prstGeom>
        </p:spPr>
        <p:txBody>
          <a:bodyPr anchor="ctr"/>
          <a:lstStyle>
            <a:lvl1pPr marL="0" indent="0" algn="r">
              <a:buNone/>
              <a:defRPr sz="1100" baseline="0">
                <a:solidFill>
                  <a:srgbClr val="A7A7A7"/>
                </a:solidFill>
                <a:latin typeface="Segoe UI" panose="020B0502040204020203" pitchFamily="34" charset="0"/>
                <a:cs typeface="Segoe UI" panose="020B0502040204020203" pitchFamily="34" charset="0"/>
              </a:defRPr>
            </a:lvl1pPr>
            <a:lvl2pPr>
              <a:defRPr sz="2000">
                <a:solidFill>
                  <a:schemeClr val="bg1"/>
                </a:solidFill>
                <a:latin typeface="Futura PT Light" pitchFamily="34" charset="0"/>
              </a:defRPr>
            </a:lvl2pPr>
            <a:lvl3pPr>
              <a:defRPr sz="2000">
                <a:solidFill>
                  <a:schemeClr val="bg1"/>
                </a:solidFill>
                <a:latin typeface="Futura PT Light" pitchFamily="34" charset="0"/>
              </a:defRPr>
            </a:lvl3pPr>
            <a:lvl4pPr>
              <a:defRPr sz="2000">
                <a:solidFill>
                  <a:schemeClr val="bg1"/>
                </a:solidFill>
                <a:latin typeface="Futura PT Light" pitchFamily="34" charset="0"/>
              </a:defRPr>
            </a:lvl4pPr>
            <a:lvl5pPr>
              <a:defRPr sz="2000">
                <a:solidFill>
                  <a:schemeClr val="bg1"/>
                </a:solidFill>
                <a:latin typeface="Futura PT Light" pitchFamily="34" charset="0"/>
              </a:defRPr>
            </a:lvl5pPr>
          </a:lstStyle>
          <a:p>
            <a:pPr lvl="0"/>
            <a:r>
              <a:rPr lang="en-US" smtClean="0"/>
              <a:t>Section Title</a:t>
            </a:r>
            <a:endParaRPr lang="en-US"/>
          </a:p>
        </p:txBody>
      </p:sp>
    </p:spTree>
    <p:extLst>
      <p:ext uri="{BB962C8B-B14F-4D97-AF65-F5344CB8AC3E}">
        <p14:creationId xmlns:p14="http://schemas.microsoft.com/office/powerpoint/2010/main" val="217820304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a:prstGeom prst="rect">
            <a:avLst/>
          </a:prstGeom>
        </p:spPr>
        <p:txBody>
          <a:bodyPr anchor="ctr"/>
          <a:lstStyle>
            <a:lvl1pPr>
              <a:defRPr sz="2800" b="1">
                <a:latin typeface="Segoe UI" panose="020B0502040204020203" pitchFamily="34" charset="0"/>
                <a:cs typeface="Segoe UI" panose="020B0502040204020203"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lvl1pPr marL="342900" indent="-342900">
              <a:spcAft>
                <a:spcPts val="600"/>
              </a:spcAft>
              <a:buClr>
                <a:schemeClr val="accent1"/>
              </a:buClr>
              <a:buFont typeface="Wingdings" panose="05000000000000000000" pitchFamily="2" charset="2"/>
              <a:buChar char="§"/>
              <a:defRPr sz="1600">
                <a:latin typeface="Segoe UI" panose="020B0502040204020203" pitchFamily="34" charset="0"/>
                <a:cs typeface="Segoe UI" panose="020B0502040204020203" pitchFamily="34" charset="0"/>
              </a:defRPr>
            </a:lvl1pPr>
            <a:lvl2pPr marL="742950" indent="-285750">
              <a:spcAft>
                <a:spcPts val="300"/>
              </a:spcAft>
              <a:buClr>
                <a:schemeClr val="accent3"/>
              </a:buClr>
              <a:buFont typeface="Arial" pitchFamily="34" charset="0"/>
              <a:buChar char="•"/>
              <a:defRPr sz="1400">
                <a:latin typeface="Segoe UI" panose="020B0502040204020203" pitchFamily="34" charset="0"/>
                <a:cs typeface="Segoe UI" panose="020B0502040204020203" pitchFamily="34" charset="0"/>
              </a:defRPr>
            </a:lvl2pPr>
            <a:lvl3pPr marL="1143000" indent="-228600">
              <a:spcAft>
                <a:spcPts val="300"/>
              </a:spcAft>
              <a:buFont typeface="Calibri Light" panose="020F0302020204030204" pitchFamily="34" charset="0"/>
              <a:buChar char="–"/>
              <a:defRPr sz="1200">
                <a:latin typeface="Segoe UI" panose="020B0502040204020203" pitchFamily="34" charset="0"/>
                <a:cs typeface="Segoe UI" panose="020B0502040204020203" pitchFamily="34" charset="0"/>
              </a:defRPr>
            </a:lvl3pPr>
            <a:lvl4pPr marL="1600200" indent="-228600">
              <a:spcAft>
                <a:spcPts val="300"/>
              </a:spcAft>
              <a:buFont typeface="Arial" pitchFamily="34" charset="0"/>
              <a:buChar char="•"/>
              <a:defRPr sz="1200">
                <a:latin typeface="Segoe UI" panose="020B0502040204020203" pitchFamily="34" charset="0"/>
                <a:cs typeface="Segoe UI" panose="020B0502040204020203" pitchFamily="34" charset="0"/>
              </a:defRPr>
            </a:lvl4pPr>
            <a:lvl5pPr>
              <a:defRPr sz="1200">
                <a:latin typeface="Segoe UI" panose="020B0502040204020203" pitchFamily="34" charset="0"/>
                <a:cs typeface="Segoe UI" panose="020B050204020402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13"/>
          <p:cNvSpPr>
            <a:spLocks noGrp="1"/>
          </p:cNvSpPr>
          <p:nvPr>
            <p:ph type="body" sz="quarter" idx="10" hasCustomPrompt="1"/>
          </p:nvPr>
        </p:nvSpPr>
        <p:spPr>
          <a:xfrm>
            <a:off x="2667000" y="4781550"/>
            <a:ext cx="5105400" cy="381000"/>
          </a:xfrm>
          <a:prstGeom prst="rect">
            <a:avLst/>
          </a:prstGeom>
        </p:spPr>
        <p:txBody>
          <a:bodyPr anchor="ctr"/>
          <a:lstStyle>
            <a:lvl1pPr marL="0" indent="0" algn="r">
              <a:buNone/>
              <a:defRPr sz="1100" baseline="0">
                <a:solidFill>
                  <a:srgbClr val="A7A7A7"/>
                </a:solidFill>
                <a:latin typeface="Segoe UI" panose="020B0502040204020203" pitchFamily="34" charset="0"/>
                <a:cs typeface="Segoe UI" panose="020B0502040204020203" pitchFamily="34" charset="0"/>
              </a:defRPr>
            </a:lvl1pPr>
            <a:lvl2pPr>
              <a:defRPr sz="2000">
                <a:solidFill>
                  <a:schemeClr val="bg1"/>
                </a:solidFill>
                <a:latin typeface="Futura PT Light" pitchFamily="34" charset="0"/>
              </a:defRPr>
            </a:lvl2pPr>
            <a:lvl3pPr>
              <a:defRPr sz="2000">
                <a:solidFill>
                  <a:schemeClr val="bg1"/>
                </a:solidFill>
                <a:latin typeface="Futura PT Light" pitchFamily="34" charset="0"/>
              </a:defRPr>
            </a:lvl3pPr>
            <a:lvl4pPr>
              <a:defRPr sz="2000">
                <a:solidFill>
                  <a:schemeClr val="bg1"/>
                </a:solidFill>
                <a:latin typeface="Futura PT Light" pitchFamily="34" charset="0"/>
              </a:defRPr>
            </a:lvl4pPr>
            <a:lvl5pPr>
              <a:defRPr sz="2000">
                <a:solidFill>
                  <a:schemeClr val="bg1"/>
                </a:solidFill>
                <a:latin typeface="Futura PT Light" pitchFamily="34" charset="0"/>
              </a:defRPr>
            </a:lvl5pPr>
          </a:lstStyle>
          <a:p>
            <a:pPr lvl="0"/>
            <a:r>
              <a:rPr lang="en-US" smtClean="0"/>
              <a:t>Section Title</a:t>
            </a:r>
            <a:endParaRPr lang="en-US"/>
          </a:p>
        </p:txBody>
      </p:sp>
    </p:spTree>
    <p:extLst>
      <p:ext uri="{BB962C8B-B14F-4D97-AF65-F5344CB8AC3E}">
        <p14:creationId xmlns:p14="http://schemas.microsoft.com/office/powerpoint/2010/main" val="314248241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Conten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a:prstGeom prst="rect">
            <a:avLst/>
          </a:prstGeom>
        </p:spPr>
        <p:txBody>
          <a:bodyPr anchor="ctr"/>
          <a:lstStyle>
            <a:lvl1pPr>
              <a:defRPr sz="2800" b="1" i="0">
                <a:latin typeface="Segoe UI" panose="020B0502040204020203" pitchFamily="34" charset="0"/>
                <a:cs typeface="Segoe UI" panose="020B0502040204020203"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a:prstGeom prst="rect">
            <a:avLst/>
          </a:prstGeom>
        </p:spPr>
        <p:txBody>
          <a:bodyPr/>
          <a:lstStyle>
            <a:lvl1pPr marL="342900" indent="-342900">
              <a:spcAft>
                <a:spcPts val="600"/>
              </a:spcAft>
              <a:buClr>
                <a:schemeClr val="accent1"/>
              </a:buClr>
              <a:buFont typeface="Wingdings" panose="05000000000000000000" pitchFamily="2" charset="2"/>
              <a:buChar char="§"/>
              <a:defRPr sz="1600">
                <a:latin typeface="Segoe UI" panose="020B0502040204020203" pitchFamily="34" charset="0"/>
                <a:cs typeface="Segoe UI" panose="020B0502040204020203" pitchFamily="34" charset="0"/>
              </a:defRPr>
            </a:lvl1pPr>
            <a:lvl2pPr marL="800100" indent="-342900">
              <a:spcAft>
                <a:spcPts val="300"/>
              </a:spcAft>
              <a:buClr>
                <a:schemeClr val="accent3"/>
              </a:buClr>
              <a:buFont typeface="Arial" pitchFamily="34" charset="0"/>
              <a:buChar char="•"/>
              <a:defRPr sz="1400">
                <a:latin typeface="Segoe UI" panose="020B0502040204020203" pitchFamily="34" charset="0"/>
                <a:cs typeface="Segoe UI" panose="020B0502040204020203" pitchFamily="34" charset="0"/>
              </a:defRPr>
            </a:lvl2pPr>
            <a:lvl3pPr marL="1143000" indent="-228600">
              <a:spcAft>
                <a:spcPts val="300"/>
              </a:spcAft>
              <a:buFont typeface="Calibri Light" panose="020F0302020204030204" pitchFamily="34" charset="0"/>
              <a:buChar char="–"/>
              <a:defRPr sz="1200">
                <a:latin typeface="Segoe UI" panose="020B0502040204020203" pitchFamily="34" charset="0"/>
                <a:cs typeface="Segoe UI" panose="020B0502040204020203" pitchFamily="34" charset="0"/>
              </a:defRPr>
            </a:lvl3pPr>
            <a:lvl4pPr marL="1600200" indent="-228600">
              <a:spcAft>
                <a:spcPts val="300"/>
              </a:spcAft>
              <a:buFont typeface="Arial" pitchFamily="34" charset="0"/>
              <a:buChar char="•"/>
              <a:defRPr sz="1200">
                <a:latin typeface="Segoe UI" panose="020B0502040204020203" pitchFamily="34" charset="0"/>
                <a:cs typeface="Segoe UI" panose="020B0502040204020203" pitchFamily="34" charset="0"/>
              </a:defRPr>
            </a:lvl4pPr>
            <a:lvl5pPr>
              <a:defRPr sz="12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a:prstGeom prst="rect">
            <a:avLst/>
          </a:prstGeom>
        </p:spPr>
        <p:txBody>
          <a:bodyPr/>
          <a:lstStyle>
            <a:lvl1pPr marL="342900" indent="-342900">
              <a:spcAft>
                <a:spcPts val="600"/>
              </a:spcAft>
              <a:buClr>
                <a:schemeClr val="accent1"/>
              </a:buClr>
              <a:buFont typeface="Wingdings" panose="05000000000000000000" pitchFamily="2" charset="2"/>
              <a:buChar char="§"/>
              <a:defRPr sz="1600">
                <a:latin typeface="Segoe UI" panose="020B0502040204020203" pitchFamily="34" charset="0"/>
                <a:cs typeface="Segoe UI" panose="020B0502040204020203" pitchFamily="34" charset="0"/>
              </a:defRPr>
            </a:lvl1pPr>
            <a:lvl2pPr marL="742950" indent="-285750">
              <a:spcAft>
                <a:spcPts val="300"/>
              </a:spcAft>
              <a:buClr>
                <a:schemeClr val="accent3"/>
              </a:buClr>
              <a:buFont typeface="Arial" pitchFamily="34" charset="0"/>
              <a:buChar char="•"/>
              <a:defRPr sz="1400">
                <a:latin typeface="Segoe UI" panose="020B0502040204020203" pitchFamily="34" charset="0"/>
                <a:cs typeface="Segoe UI" panose="020B0502040204020203" pitchFamily="34" charset="0"/>
              </a:defRPr>
            </a:lvl2pPr>
            <a:lvl3pPr marL="1143000" indent="-228600">
              <a:spcAft>
                <a:spcPts val="300"/>
              </a:spcAft>
              <a:buFont typeface="Calibri Light" panose="020F0302020204030204" pitchFamily="34" charset="0"/>
              <a:buChar char="–"/>
              <a:defRPr sz="1200">
                <a:latin typeface="Segoe UI" panose="020B0502040204020203" pitchFamily="34" charset="0"/>
                <a:cs typeface="Segoe UI" panose="020B0502040204020203" pitchFamily="34" charset="0"/>
              </a:defRPr>
            </a:lvl3pPr>
            <a:lvl4pPr marL="1600200" indent="-228600">
              <a:spcAft>
                <a:spcPts val="300"/>
              </a:spcAft>
              <a:buFont typeface="Arial" pitchFamily="34" charset="0"/>
              <a:buChar char="•"/>
              <a:defRPr sz="1200">
                <a:latin typeface="Segoe UI" panose="020B0502040204020203" pitchFamily="34" charset="0"/>
                <a:cs typeface="Segoe UI" panose="020B0502040204020203" pitchFamily="34" charset="0"/>
              </a:defRPr>
            </a:lvl4pPr>
            <a:lvl5pPr>
              <a:defRPr sz="12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 Placeholder 13"/>
          <p:cNvSpPr>
            <a:spLocks noGrp="1"/>
          </p:cNvSpPr>
          <p:nvPr>
            <p:ph type="body" sz="quarter" idx="10" hasCustomPrompt="1"/>
          </p:nvPr>
        </p:nvSpPr>
        <p:spPr>
          <a:xfrm>
            <a:off x="2667000" y="4781550"/>
            <a:ext cx="5105400" cy="381000"/>
          </a:xfrm>
          <a:prstGeom prst="rect">
            <a:avLst/>
          </a:prstGeom>
        </p:spPr>
        <p:txBody>
          <a:bodyPr anchor="ctr"/>
          <a:lstStyle>
            <a:lvl1pPr marL="0" indent="0" algn="r">
              <a:buNone/>
              <a:defRPr sz="1100" baseline="0">
                <a:solidFill>
                  <a:srgbClr val="A7A7A7"/>
                </a:solidFill>
                <a:latin typeface="Segoe UI" panose="020B0502040204020203" pitchFamily="34" charset="0"/>
                <a:cs typeface="Segoe UI" panose="020B0502040204020203" pitchFamily="34" charset="0"/>
              </a:defRPr>
            </a:lvl1pPr>
            <a:lvl2pPr>
              <a:defRPr sz="2000">
                <a:solidFill>
                  <a:schemeClr val="bg1"/>
                </a:solidFill>
                <a:latin typeface="Futura PT Light" pitchFamily="34" charset="0"/>
              </a:defRPr>
            </a:lvl2pPr>
            <a:lvl3pPr>
              <a:defRPr sz="2000">
                <a:solidFill>
                  <a:schemeClr val="bg1"/>
                </a:solidFill>
                <a:latin typeface="Futura PT Light" pitchFamily="34" charset="0"/>
              </a:defRPr>
            </a:lvl3pPr>
            <a:lvl4pPr>
              <a:defRPr sz="2000">
                <a:solidFill>
                  <a:schemeClr val="bg1"/>
                </a:solidFill>
                <a:latin typeface="Futura PT Light" pitchFamily="34" charset="0"/>
              </a:defRPr>
            </a:lvl4pPr>
            <a:lvl5pPr>
              <a:defRPr sz="2000">
                <a:solidFill>
                  <a:schemeClr val="bg1"/>
                </a:solidFill>
                <a:latin typeface="Futura PT Light" pitchFamily="34" charset="0"/>
              </a:defRPr>
            </a:lvl5pPr>
          </a:lstStyle>
          <a:p>
            <a:pPr lvl="0"/>
            <a:r>
              <a:rPr lang="en-US" smtClean="0"/>
              <a:t>Section Title</a:t>
            </a:r>
            <a:endParaRPr lang="en-US"/>
          </a:p>
        </p:txBody>
      </p:sp>
    </p:spTree>
    <p:extLst>
      <p:ext uri="{BB962C8B-B14F-4D97-AF65-F5344CB8AC3E}">
        <p14:creationId xmlns:p14="http://schemas.microsoft.com/office/powerpoint/2010/main" val="53444872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smtClean="0"/>
              <a:t>Click to edit Master text styles</a:t>
            </a:r>
          </a:p>
        </p:txBody>
      </p:sp>
      <p:sp>
        <p:nvSpPr>
          <p:cNvPr id="4" name="Date Placeholder 3"/>
          <p:cNvSpPr>
            <a:spLocks noGrp="1"/>
          </p:cNvSpPr>
          <p:nvPr>
            <p:ph type="dt" sz="half" idx="2"/>
          </p:nvPr>
        </p:nvSpPr>
        <p:spPr/>
        <p:txBody>
          <a:bodyPr/>
          <a:lstStyle/>
          <a:p>
            <a:fld id="{821D53FE-9226-44D0-8910-32F4ABF3CEC9}" type="datetimeFigureOut">
              <a:rPr lang="en-US" smtClean="0"/>
              <a:t>4/7/2021</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Content (Two Columns w/ Sub-Headers)">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a:prstGeom prst="rect">
            <a:avLst/>
          </a:prstGeom>
        </p:spPr>
        <p:txBody>
          <a:bodyPr anchor="ctr"/>
          <a:lstStyle>
            <a:lvl1pPr>
              <a:defRPr sz="2800" b="1">
                <a:latin typeface="Segoe UI" panose="020B0502040204020203" pitchFamily="34" charset="0"/>
                <a:cs typeface="Segoe UI" panose="020B0502040204020203"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a:prstGeom prst="rect">
            <a:avLst/>
          </a:prstGeom>
        </p:spPr>
        <p:txBody>
          <a:bodyPr anchor="ctr"/>
          <a:lstStyle>
            <a:lvl1pPr marL="0" indent="0">
              <a:buNone/>
              <a:defRPr sz="1800" b="1">
                <a:solidFill>
                  <a:schemeClr val="accent3"/>
                </a:solidFill>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marL="342900" indent="-342900">
              <a:spcAft>
                <a:spcPts val="600"/>
              </a:spcAft>
              <a:buClr>
                <a:schemeClr val="accent1"/>
              </a:buClr>
              <a:buFont typeface="Wingdings" panose="05000000000000000000" pitchFamily="2" charset="2"/>
              <a:buChar char="§"/>
              <a:defRPr sz="1600">
                <a:latin typeface="Segoe UI" panose="020B0502040204020203" pitchFamily="34" charset="0"/>
                <a:cs typeface="Segoe UI" panose="020B0502040204020203" pitchFamily="34" charset="0"/>
              </a:defRPr>
            </a:lvl1pPr>
            <a:lvl2pPr marL="742950" indent="-285750">
              <a:spcAft>
                <a:spcPts val="300"/>
              </a:spcAft>
              <a:buClr>
                <a:schemeClr val="accent3"/>
              </a:buClr>
              <a:buFont typeface="Arial" pitchFamily="34" charset="0"/>
              <a:buChar char="•"/>
              <a:defRPr sz="1400">
                <a:latin typeface="Segoe UI" panose="020B0502040204020203" pitchFamily="34" charset="0"/>
                <a:cs typeface="Segoe UI" panose="020B0502040204020203" pitchFamily="34" charset="0"/>
              </a:defRPr>
            </a:lvl2pPr>
            <a:lvl3pPr marL="1143000" indent="-228600">
              <a:spcAft>
                <a:spcPts val="300"/>
              </a:spcAft>
              <a:buFont typeface="Calibri Light" panose="020F0302020204030204" pitchFamily="34" charset="0"/>
              <a:buChar char="–"/>
              <a:defRPr sz="1200">
                <a:latin typeface="Segoe UI" panose="020B0502040204020203" pitchFamily="34" charset="0"/>
                <a:cs typeface="Segoe UI" panose="020B0502040204020203" pitchFamily="34" charset="0"/>
              </a:defRPr>
            </a:lvl3pPr>
            <a:lvl4pPr marL="1600200" indent="-228600">
              <a:spcAft>
                <a:spcPts val="300"/>
              </a:spcAft>
              <a:buFont typeface="Arial" pitchFamily="34" charset="0"/>
              <a:buChar char="•"/>
              <a:defRPr sz="1100">
                <a:latin typeface="Segoe UI" panose="020B0502040204020203" pitchFamily="34" charset="0"/>
                <a:cs typeface="Segoe UI" panose="020B0502040204020203" pitchFamily="34" charset="0"/>
              </a:defRPr>
            </a:lvl4pPr>
            <a:lvl5pPr>
              <a:defRPr sz="1100">
                <a:latin typeface="Segoe UI" panose="020B0502040204020203" pitchFamily="34" charset="0"/>
                <a:cs typeface="Segoe UI" panose="020B0502040204020203"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a:prstGeom prst="rect">
            <a:avLst/>
          </a:prstGeom>
        </p:spPr>
        <p:txBody>
          <a:bodyPr anchor="ctr"/>
          <a:lstStyle>
            <a:lvl1pPr marL="0" indent="0">
              <a:buNone/>
              <a:defRPr sz="1800" b="1">
                <a:solidFill>
                  <a:schemeClr val="accent3"/>
                </a:solidFill>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marL="342900" indent="-342900">
              <a:spcAft>
                <a:spcPts val="600"/>
              </a:spcAft>
              <a:buClr>
                <a:schemeClr val="accent1"/>
              </a:buClr>
              <a:buFont typeface="Wingdings" panose="05000000000000000000" pitchFamily="2" charset="2"/>
              <a:buChar char="§"/>
              <a:defRPr sz="1600">
                <a:latin typeface="Segoe UI" panose="020B0502040204020203" pitchFamily="34" charset="0"/>
                <a:cs typeface="Segoe UI" panose="020B0502040204020203" pitchFamily="34" charset="0"/>
              </a:defRPr>
            </a:lvl1pPr>
            <a:lvl2pPr marL="742950" indent="-285750">
              <a:spcAft>
                <a:spcPts val="300"/>
              </a:spcAft>
              <a:buClr>
                <a:schemeClr val="accent3"/>
              </a:buClr>
              <a:buFont typeface="Arial" pitchFamily="34" charset="0"/>
              <a:buChar char="•"/>
              <a:defRPr sz="1400">
                <a:latin typeface="Segoe UI" panose="020B0502040204020203" pitchFamily="34" charset="0"/>
                <a:cs typeface="Segoe UI" panose="020B0502040204020203" pitchFamily="34" charset="0"/>
              </a:defRPr>
            </a:lvl2pPr>
            <a:lvl3pPr marL="1143000" indent="-228600">
              <a:spcAft>
                <a:spcPts val="300"/>
              </a:spcAft>
              <a:buFont typeface="Calibri Light" panose="020F0302020204030204" pitchFamily="34" charset="0"/>
              <a:buChar char="–"/>
              <a:defRPr sz="1200">
                <a:latin typeface="Segoe UI" panose="020B0502040204020203" pitchFamily="34" charset="0"/>
                <a:cs typeface="Segoe UI" panose="020B0502040204020203" pitchFamily="34" charset="0"/>
              </a:defRPr>
            </a:lvl3pPr>
            <a:lvl4pPr marL="1600200" indent="-228600">
              <a:spcAft>
                <a:spcPts val="300"/>
              </a:spcAft>
              <a:buFont typeface="Arial" pitchFamily="34" charset="0"/>
              <a:buChar char="•"/>
              <a:defRPr sz="1100">
                <a:latin typeface="Segoe UI" panose="020B0502040204020203" pitchFamily="34" charset="0"/>
                <a:cs typeface="Segoe UI" panose="020B0502040204020203" pitchFamily="34" charset="0"/>
              </a:defRPr>
            </a:lvl4pPr>
            <a:lvl5pPr>
              <a:defRPr sz="1100">
                <a:latin typeface="Segoe UI" panose="020B0502040204020203" pitchFamily="34" charset="0"/>
                <a:cs typeface="Segoe UI" panose="020B0502040204020203"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13"/>
          <p:cNvSpPr>
            <a:spLocks noGrp="1"/>
          </p:cNvSpPr>
          <p:nvPr>
            <p:ph type="body" sz="quarter" idx="10" hasCustomPrompt="1"/>
          </p:nvPr>
        </p:nvSpPr>
        <p:spPr>
          <a:xfrm>
            <a:off x="2667000" y="4781550"/>
            <a:ext cx="5105400" cy="381000"/>
          </a:xfrm>
          <a:prstGeom prst="rect">
            <a:avLst/>
          </a:prstGeom>
        </p:spPr>
        <p:txBody>
          <a:bodyPr anchor="ctr"/>
          <a:lstStyle>
            <a:lvl1pPr marL="0" indent="0" algn="r">
              <a:buNone/>
              <a:defRPr sz="1100" baseline="0">
                <a:solidFill>
                  <a:srgbClr val="A7A7A7"/>
                </a:solidFill>
                <a:latin typeface="Segoe UI" panose="020B0502040204020203" pitchFamily="34" charset="0"/>
                <a:cs typeface="Segoe UI" panose="020B0502040204020203" pitchFamily="34" charset="0"/>
              </a:defRPr>
            </a:lvl1pPr>
            <a:lvl2pPr>
              <a:defRPr sz="2000">
                <a:solidFill>
                  <a:schemeClr val="bg1"/>
                </a:solidFill>
                <a:latin typeface="Futura PT Light" pitchFamily="34" charset="0"/>
              </a:defRPr>
            </a:lvl2pPr>
            <a:lvl3pPr>
              <a:defRPr sz="2000">
                <a:solidFill>
                  <a:schemeClr val="bg1"/>
                </a:solidFill>
                <a:latin typeface="Futura PT Light" pitchFamily="34" charset="0"/>
              </a:defRPr>
            </a:lvl3pPr>
            <a:lvl4pPr>
              <a:defRPr sz="2000">
                <a:solidFill>
                  <a:schemeClr val="bg1"/>
                </a:solidFill>
                <a:latin typeface="Futura PT Light" pitchFamily="34" charset="0"/>
              </a:defRPr>
            </a:lvl4pPr>
            <a:lvl5pPr>
              <a:defRPr sz="2000">
                <a:solidFill>
                  <a:schemeClr val="bg1"/>
                </a:solidFill>
                <a:latin typeface="Futura PT Light" pitchFamily="34" charset="0"/>
              </a:defRPr>
            </a:lvl5pPr>
          </a:lstStyle>
          <a:p>
            <a:pPr lvl="0"/>
            <a:r>
              <a:rPr lang="en-US" smtClean="0"/>
              <a:t>Section Title</a:t>
            </a:r>
            <a:endParaRPr lang="en-US"/>
          </a:p>
        </p:txBody>
      </p:sp>
    </p:spTree>
    <p:extLst>
      <p:ext uri="{BB962C8B-B14F-4D97-AF65-F5344CB8AC3E}">
        <p14:creationId xmlns:p14="http://schemas.microsoft.com/office/powerpoint/2010/main" val="205358388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a:prstGeom prst="rect">
            <a:avLst/>
          </a:prstGeom>
        </p:spPr>
        <p:txBody>
          <a:bodyPr anchor="ctr"/>
          <a:lstStyle>
            <a:lvl1pPr>
              <a:defRPr sz="2800" b="1">
                <a:latin typeface="Segoe UI" panose="020B0502040204020203" pitchFamily="34" charset="0"/>
                <a:cs typeface="Segoe UI" panose="020B0502040204020203" pitchFamily="34" charset="0"/>
              </a:defRPr>
            </a:lvl1pPr>
          </a:lstStyle>
          <a:p>
            <a:r>
              <a:rPr lang="en-US" smtClean="0"/>
              <a:t>Click to edit Master title style</a:t>
            </a:r>
            <a:endParaRPr lang="en-US"/>
          </a:p>
        </p:txBody>
      </p:sp>
      <p:sp>
        <p:nvSpPr>
          <p:cNvPr id="4" name="Text Placeholder 13"/>
          <p:cNvSpPr>
            <a:spLocks noGrp="1"/>
          </p:cNvSpPr>
          <p:nvPr>
            <p:ph type="body" sz="quarter" idx="10" hasCustomPrompt="1"/>
          </p:nvPr>
        </p:nvSpPr>
        <p:spPr>
          <a:xfrm>
            <a:off x="2667000" y="4781550"/>
            <a:ext cx="5105400" cy="381000"/>
          </a:xfrm>
          <a:prstGeom prst="rect">
            <a:avLst/>
          </a:prstGeom>
        </p:spPr>
        <p:txBody>
          <a:bodyPr anchor="ctr"/>
          <a:lstStyle>
            <a:lvl1pPr marL="0" indent="0" algn="r">
              <a:buNone/>
              <a:defRPr sz="1100" baseline="0">
                <a:solidFill>
                  <a:srgbClr val="A7A7A7"/>
                </a:solidFill>
                <a:latin typeface="Segoe UI" panose="020B0502040204020203" pitchFamily="34" charset="0"/>
                <a:cs typeface="Segoe UI" panose="020B0502040204020203" pitchFamily="34" charset="0"/>
              </a:defRPr>
            </a:lvl1pPr>
            <a:lvl2pPr>
              <a:defRPr sz="2000">
                <a:solidFill>
                  <a:schemeClr val="bg1"/>
                </a:solidFill>
                <a:latin typeface="Futura PT Light" pitchFamily="34" charset="0"/>
              </a:defRPr>
            </a:lvl2pPr>
            <a:lvl3pPr>
              <a:defRPr sz="2000">
                <a:solidFill>
                  <a:schemeClr val="bg1"/>
                </a:solidFill>
                <a:latin typeface="Futura PT Light" pitchFamily="34" charset="0"/>
              </a:defRPr>
            </a:lvl3pPr>
            <a:lvl4pPr>
              <a:defRPr sz="2000">
                <a:solidFill>
                  <a:schemeClr val="bg1"/>
                </a:solidFill>
                <a:latin typeface="Futura PT Light" pitchFamily="34" charset="0"/>
              </a:defRPr>
            </a:lvl4pPr>
            <a:lvl5pPr>
              <a:defRPr sz="2000">
                <a:solidFill>
                  <a:schemeClr val="bg1"/>
                </a:solidFill>
                <a:latin typeface="Futura PT Light" pitchFamily="34" charset="0"/>
              </a:defRPr>
            </a:lvl5pPr>
          </a:lstStyle>
          <a:p>
            <a:pPr lvl="0"/>
            <a:r>
              <a:rPr lang="en-US" smtClean="0"/>
              <a:t>Section Title</a:t>
            </a:r>
            <a:endParaRPr lang="en-US"/>
          </a:p>
        </p:txBody>
      </p:sp>
    </p:spTree>
    <p:extLst>
      <p:ext uri="{BB962C8B-B14F-4D97-AF65-F5344CB8AC3E}">
        <p14:creationId xmlns:p14="http://schemas.microsoft.com/office/powerpoint/2010/main" val="186997282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2895600" y="0"/>
            <a:ext cx="5410200" cy="4248150"/>
          </a:xfrm>
          <a:prstGeom prst="rect">
            <a:avLst/>
          </a:prstGeom>
        </p:spPr>
        <p:txBody>
          <a:bodyPr anchor="ctr"/>
          <a:lstStyle>
            <a:lvl1pPr marL="0" indent="0">
              <a:buNone/>
              <a:defRPr sz="4000" baseline="0">
                <a:solidFill>
                  <a:schemeClr val="accent1"/>
                </a:solidFill>
                <a:latin typeface="Futura Lt BT" panose="020B0402020204020303" pitchFamily="34" charset="0"/>
              </a:defRPr>
            </a:lvl1pPr>
          </a:lstStyle>
          <a:p>
            <a:pPr lvl="0"/>
            <a:r>
              <a:rPr lang="en-US" smtClean="0"/>
              <a:t>Section Title</a:t>
            </a:r>
            <a:endParaRPr lang="en-US"/>
          </a:p>
        </p:txBody>
      </p:sp>
      <p:pic>
        <p:nvPicPr>
          <p:cNvPr id="9" name="Picture 8" descr="AF_CoverTexture_v2.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2400300" cy="5143500"/>
          </a:xfrm>
          <a:prstGeom prst="rect">
            <a:avLst/>
          </a:prstGeom>
        </p:spPr>
      </p:pic>
    </p:spTree>
    <p:extLst>
      <p:ext uri="{BB962C8B-B14F-4D97-AF65-F5344CB8AC3E}">
        <p14:creationId xmlns:p14="http://schemas.microsoft.com/office/powerpoint/2010/main" val="398021478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Rectangle 5"/>
          <p:cNvSpPr/>
          <p:nvPr userDrawn="1"/>
        </p:nvSpPr>
        <p:spPr>
          <a:xfrm>
            <a:off x="342900" y="314324"/>
            <a:ext cx="8458200" cy="4495800"/>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endParaRPr lang="en-US">
              <a:solidFill>
                <a:schemeClr val="bg1">
                  <a:lumMod val="50000"/>
                </a:schemeClr>
              </a:solidFill>
            </a:endParaRPr>
          </a:p>
        </p:txBody>
      </p:sp>
      <p:sp>
        <p:nvSpPr>
          <p:cNvPr id="2" name="Isosceles Triangle 1"/>
          <p:cNvSpPr/>
          <p:nvPr userDrawn="1"/>
        </p:nvSpPr>
        <p:spPr>
          <a:xfrm>
            <a:off x="4495800" y="1200151"/>
            <a:ext cx="4648200" cy="3943350"/>
          </a:xfrm>
          <a:prstGeom prst="triangle">
            <a:avLst>
              <a:gd name="adj" fmla="val 100000"/>
            </a:avLst>
          </a:pr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endParaRPr lang="en-US"/>
          </a:p>
        </p:txBody>
      </p:sp>
      <p:sp>
        <p:nvSpPr>
          <p:cNvPr id="7" name="Rectangle 6"/>
          <p:cNvSpPr/>
          <p:nvPr userDrawn="1"/>
        </p:nvSpPr>
        <p:spPr>
          <a:xfrm>
            <a:off x="4876800" y="1504949"/>
            <a:ext cx="3924300" cy="3305175"/>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endParaRPr lang="en-US"/>
          </a:p>
        </p:txBody>
      </p:sp>
      <p:sp>
        <p:nvSpPr>
          <p:cNvPr id="4" name="Content Placeholder 3"/>
          <p:cNvSpPr>
            <a:spLocks noGrp="1"/>
          </p:cNvSpPr>
          <p:nvPr>
            <p:ph sz="quarter" idx="10" hasCustomPrompt="1"/>
          </p:nvPr>
        </p:nvSpPr>
        <p:spPr>
          <a:xfrm>
            <a:off x="762000" y="619125"/>
            <a:ext cx="5105400" cy="914400"/>
          </a:xfrm>
          <a:prstGeom prst="rect">
            <a:avLst/>
          </a:prstGeom>
        </p:spPr>
        <p:txBody>
          <a:bodyPr/>
          <a:lstStyle>
            <a:lvl1pPr marL="0" indent="0">
              <a:buNone/>
              <a:defRPr sz="3200" b="1" baseline="0">
                <a:solidFill>
                  <a:schemeClr val="bg1">
                    <a:lumMod val="50000"/>
                  </a:schemeClr>
                </a:solidFill>
                <a:latin typeface="Segoe UI" panose="020B0502040204020203" pitchFamily="34" charset="0"/>
                <a:cs typeface="Segoe UI" panose="020B0502040204020203" pitchFamily="34" charset="0"/>
              </a:defRPr>
            </a:lvl1pPr>
          </a:lstStyle>
          <a:p>
            <a:pPr lvl="0"/>
            <a:r>
              <a:rPr lang="en-US" smtClean="0"/>
              <a:t>Insert Title</a:t>
            </a:r>
            <a:endParaRPr lang="en-US"/>
          </a:p>
        </p:txBody>
      </p:sp>
      <p:sp>
        <p:nvSpPr>
          <p:cNvPr id="8" name="Content Placeholder 2"/>
          <p:cNvSpPr>
            <a:spLocks noGrp="1"/>
          </p:cNvSpPr>
          <p:nvPr>
            <p:ph idx="1"/>
          </p:nvPr>
        </p:nvSpPr>
        <p:spPr>
          <a:xfrm>
            <a:off x="762000" y="1352550"/>
            <a:ext cx="8229600" cy="3394472"/>
          </a:xfrm>
          <a:prstGeom prst="rect">
            <a:avLst/>
          </a:prstGeom>
        </p:spPr>
        <p:txBody>
          <a:bodyPr/>
          <a:lstStyle>
            <a:lvl1pPr marL="228600" indent="-228600">
              <a:spcAft>
                <a:spcPts val="600"/>
              </a:spcAft>
              <a:buClr>
                <a:schemeClr val="bg1">
                  <a:lumMod val="65000"/>
                </a:schemeClr>
              </a:buClr>
              <a:buSzPct val="60000"/>
              <a:buFont typeface="Segoe UI" panose="020B0502040204020203" pitchFamily="34" charset="0"/>
              <a:buChar char="►"/>
              <a:defRPr sz="1600">
                <a:solidFill>
                  <a:schemeClr val="bg1">
                    <a:lumMod val="50000"/>
                  </a:schemeClr>
                </a:solidFill>
                <a:latin typeface="Segoe UI" panose="020B0502040204020203" pitchFamily="34" charset="0"/>
                <a:cs typeface="Segoe UI" panose="020B0502040204020203" pitchFamily="34" charset="0"/>
              </a:defRPr>
            </a:lvl1pPr>
            <a:lvl2pPr marL="685800" indent="-228600">
              <a:spcAft>
                <a:spcPts val="300"/>
              </a:spcAft>
              <a:buClr>
                <a:schemeClr val="bg1">
                  <a:lumMod val="65000"/>
                </a:schemeClr>
              </a:buClr>
              <a:buSzPct val="60000"/>
              <a:buFont typeface="Segoe UI" panose="020B0502040204020203" pitchFamily="34" charset="0"/>
              <a:buChar char="►"/>
              <a:defRPr sz="1400">
                <a:solidFill>
                  <a:schemeClr val="bg1">
                    <a:lumMod val="50000"/>
                  </a:schemeClr>
                </a:solidFill>
                <a:latin typeface="Segoe UI" panose="020B0502040204020203" pitchFamily="34" charset="0"/>
                <a:cs typeface="Segoe UI" panose="020B0502040204020203" pitchFamily="34" charset="0"/>
              </a:defRPr>
            </a:lvl2pPr>
            <a:lvl3pPr marL="1143000" indent="-228600">
              <a:buClr>
                <a:schemeClr val="bg1">
                  <a:lumMod val="65000"/>
                </a:schemeClr>
              </a:buClr>
              <a:buSzPct val="60000"/>
              <a:buFont typeface="Segoe UI" panose="020B0502040204020203" pitchFamily="34" charset="0"/>
              <a:buChar char="►"/>
              <a:defRPr sz="1200">
                <a:solidFill>
                  <a:schemeClr val="bg1">
                    <a:lumMod val="50000"/>
                  </a:schemeClr>
                </a:solidFill>
                <a:latin typeface="Segoe UI" panose="020B0502040204020203" pitchFamily="34" charset="0"/>
                <a:cs typeface="Segoe UI" panose="020B0502040204020203" pitchFamily="34" charset="0"/>
              </a:defRPr>
            </a:lvl3pPr>
            <a:lvl4pPr marL="1600200" indent="-228600">
              <a:buClr>
                <a:schemeClr val="bg1">
                  <a:lumMod val="65000"/>
                </a:schemeClr>
              </a:buClr>
              <a:buSzPct val="60000"/>
              <a:buFont typeface="Segoe UI" panose="020B0502040204020203" pitchFamily="34" charset="0"/>
              <a:buChar char="►"/>
              <a:defRPr sz="1200">
                <a:solidFill>
                  <a:schemeClr val="bg1">
                    <a:lumMod val="50000"/>
                  </a:schemeClr>
                </a:solidFill>
                <a:latin typeface="Segoe UI" panose="020B0502040204020203" pitchFamily="34" charset="0"/>
                <a:cs typeface="Segoe UI" panose="020B0502040204020203" pitchFamily="34" charset="0"/>
              </a:defRPr>
            </a:lvl4pPr>
            <a:lvl5pPr marL="2057400" indent="-228600">
              <a:buClr>
                <a:schemeClr val="bg1">
                  <a:lumMod val="65000"/>
                </a:schemeClr>
              </a:buClr>
              <a:buSzPct val="60000"/>
              <a:buFont typeface="Segoe UI" panose="020B0502040204020203" pitchFamily="34" charset="0"/>
              <a:buChar char="►"/>
              <a:defRPr sz="1200">
                <a:solidFill>
                  <a:schemeClr val="bg1">
                    <a:lumMod val="50000"/>
                  </a:schemeClr>
                </a:solidFill>
                <a:latin typeface="Segoe UI" panose="020B0502040204020203" pitchFamily="34" charset="0"/>
                <a:cs typeface="Segoe UI" panose="020B050204020402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812302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Rectangle 5"/>
          <p:cNvSpPr/>
          <p:nvPr userDrawn="1"/>
        </p:nvSpPr>
        <p:spPr>
          <a:xfrm>
            <a:off x="342900" y="314325"/>
            <a:ext cx="8458200" cy="449580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endParaRPr lang="en-US"/>
          </a:p>
        </p:txBody>
      </p:sp>
      <p:sp>
        <p:nvSpPr>
          <p:cNvPr id="2" name="Isosceles Triangle 1"/>
          <p:cNvSpPr/>
          <p:nvPr userDrawn="1"/>
        </p:nvSpPr>
        <p:spPr>
          <a:xfrm>
            <a:off x="4495800" y="1200151"/>
            <a:ext cx="4648200" cy="394335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endParaRPr lang="en-US"/>
          </a:p>
        </p:txBody>
      </p:sp>
      <p:sp>
        <p:nvSpPr>
          <p:cNvPr id="7" name="Rectangle 6"/>
          <p:cNvSpPr/>
          <p:nvPr userDrawn="1"/>
        </p:nvSpPr>
        <p:spPr>
          <a:xfrm>
            <a:off x="4876800" y="1504949"/>
            <a:ext cx="3924300" cy="3305175"/>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endParaRPr lang="en-US"/>
          </a:p>
        </p:txBody>
      </p:sp>
      <p:sp>
        <p:nvSpPr>
          <p:cNvPr id="4" name="Content Placeholder 3"/>
          <p:cNvSpPr>
            <a:spLocks noGrp="1"/>
          </p:cNvSpPr>
          <p:nvPr>
            <p:ph sz="quarter" idx="10" hasCustomPrompt="1"/>
          </p:nvPr>
        </p:nvSpPr>
        <p:spPr>
          <a:xfrm>
            <a:off x="762000" y="1200150"/>
            <a:ext cx="5105400" cy="914400"/>
          </a:xfrm>
          <a:prstGeom prst="rect">
            <a:avLst/>
          </a:prstGeom>
        </p:spPr>
        <p:txBody>
          <a:bodyPr/>
          <a:lstStyle>
            <a:lvl1pPr marL="0" indent="0">
              <a:buNone/>
              <a:defRPr sz="4000" baseline="0">
                <a:solidFill>
                  <a:schemeClr val="accent1"/>
                </a:solidFill>
                <a:latin typeface="Segoe UI" panose="020B0502040204020203" pitchFamily="34" charset="0"/>
                <a:cs typeface="Segoe UI" panose="020B0502040204020203" pitchFamily="34" charset="0"/>
              </a:defRPr>
            </a:lvl1pPr>
          </a:lstStyle>
          <a:p>
            <a:pPr lvl="0"/>
            <a:r>
              <a:rPr lang="en-US" smtClean="0"/>
              <a:t>Section Title</a:t>
            </a:r>
            <a:endParaRPr lang="en-US"/>
          </a:p>
        </p:txBody>
      </p:sp>
    </p:spTree>
    <p:extLst>
      <p:ext uri="{BB962C8B-B14F-4D97-AF65-F5344CB8AC3E}">
        <p14:creationId xmlns:p14="http://schemas.microsoft.com/office/powerpoint/2010/main" val="229567748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Rectangle 5"/>
          <p:cNvSpPr/>
          <p:nvPr userDrawn="1"/>
        </p:nvSpPr>
        <p:spPr>
          <a:xfrm>
            <a:off x="342900" y="314325"/>
            <a:ext cx="8458200" cy="4495800"/>
          </a:xfrm>
          <a:prstGeom prst="rect">
            <a:avLst/>
          </a:pr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endParaRPr lang="en-US"/>
          </a:p>
        </p:txBody>
      </p:sp>
      <p:sp>
        <p:nvSpPr>
          <p:cNvPr id="2" name="Isosceles Triangle 1"/>
          <p:cNvSpPr/>
          <p:nvPr userDrawn="1"/>
        </p:nvSpPr>
        <p:spPr>
          <a:xfrm>
            <a:off x="4495800" y="1200151"/>
            <a:ext cx="4648200" cy="3943350"/>
          </a:xfrm>
          <a:prstGeom prst="triangle">
            <a:avLst>
              <a:gd name="adj" fmla="val 10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endParaRPr lang="en-US"/>
          </a:p>
        </p:txBody>
      </p:sp>
      <p:sp>
        <p:nvSpPr>
          <p:cNvPr id="7" name="Rectangle 6"/>
          <p:cNvSpPr/>
          <p:nvPr userDrawn="1"/>
        </p:nvSpPr>
        <p:spPr>
          <a:xfrm>
            <a:off x="4876800" y="1504949"/>
            <a:ext cx="3924300" cy="3305175"/>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endParaRPr lang="en-US"/>
          </a:p>
        </p:txBody>
      </p:sp>
      <p:sp>
        <p:nvSpPr>
          <p:cNvPr id="4" name="Content Placeholder 3"/>
          <p:cNvSpPr>
            <a:spLocks noGrp="1"/>
          </p:cNvSpPr>
          <p:nvPr>
            <p:ph sz="quarter" idx="10" hasCustomPrompt="1"/>
          </p:nvPr>
        </p:nvSpPr>
        <p:spPr>
          <a:xfrm>
            <a:off x="762000" y="1200150"/>
            <a:ext cx="5105400" cy="914400"/>
          </a:xfrm>
          <a:prstGeom prst="rect">
            <a:avLst/>
          </a:prstGeom>
        </p:spPr>
        <p:txBody>
          <a:bodyPr/>
          <a:lstStyle>
            <a:lvl1pPr marL="0" indent="0">
              <a:buNone/>
              <a:defRPr sz="4000" baseline="0">
                <a:solidFill>
                  <a:schemeClr val="accent6"/>
                </a:solidFill>
                <a:latin typeface="Segoe UI" panose="020B0502040204020203" pitchFamily="34" charset="0"/>
                <a:cs typeface="Segoe UI" panose="020B0502040204020203" pitchFamily="34" charset="0"/>
              </a:defRPr>
            </a:lvl1pPr>
          </a:lstStyle>
          <a:p>
            <a:pPr lvl="0"/>
            <a:r>
              <a:rPr lang="en-US" smtClean="0"/>
              <a:t>Section Title</a:t>
            </a:r>
            <a:endParaRPr lang="en-US"/>
          </a:p>
        </p:txBody>
      </p:sp>
    </p:spTree>
    <p:extLst>
      <p:ext uri="{BB962C8B-B14F-4D97-AF65-F5344CB8AC3E}">
        <p14:creationId xmlns:p14="http://schemas.microsoft.com/office/powerpoint/2010/main" val="4128799049"/>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2" descr="C:\Users\davisk\Documents\Ameriflex Brand\style guide elements\Background Textures\background-blurred.png"/>
          <p:cNvPicPr>
            <a:picLocks noChangeAspect="1" noChangeArrowheads="1"/>
          </p:cNvPicPr>
          <p:nvPr userDrawn="1"/>
        </p:nvPicPr>
        <p:blipFill>
          <a:blip r:embed="rId2">
            <a:extLst>
              <a:ext uri="{28A0092B-C50C-407E-A947-70E740481C1C}">
                <a14:useLocalDpi xmlns:a14="http://schemas.microsoft.com/office/drawing/2010/main" val="0"/>
              </a:ext>
            </a:extLst>
          </a:blip>
          <a:srcRect l="1" r="30736"/>
          <a:stretch>
            <a:fillRect/>
          </a:stretch>
        </p:blipFill>
        <p:spPr bwMode="auto">
          <a:xfrm>
            <a:off x="1" y="0"/>
            <a:ext cx="9143999" cy="514222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quarter" idx="10" hasCustomPrompt="1"/>
          </p:nvPr>
        </p:nvSpPr>
        <p:spPr>
          <a:xfrm>
            <a:off x="457200" y="1885950"/>
            <a:ext cx="8153400" cy="2133600"/>
          </a:xfrm>
          <a:prstGeom prst="rect">
            <a:avLst/>
          </a:prstGeom>
        </p:spPr>
        <p:txBody>
          <a:bodyPr/>
          <a:lstStyle>
            <a:lvl1pPr marL="0" indent="0" algn="ctr">
              <a:buNone/>
              <a:defRPr sz="3600" baseline="0">
                <a:latin typeface="Segoe UI" panose="020B0502040204020203" pitchFamily="34" charset="0"/>
                <a:cs typeface="Segoe UI" panose="020B0502040204020203" pitchFamily="34" charset="0"/>
              </a:defRPr>
            </a:lvl1pPr>
          </a:lstStyle>
          <a:p>
            <a:pPr lvl="0"/>
            <a:r>
              <a:rPr lang="en-US" smtClean="0"/>
              <a:t>Strong statement goes here.</a:t>
            </a:r>
            <a:endParaRPr lang="en-US"/>
          </a:p>
        </p:txBody>
      </p:sp>
      <p:sp>
        <p:nvSpPr>
          <p:cNvPr id="9" name="Rectangle 8"/>
          <p:cNvSpPr/>
          <p:nvPr userDrawn="1"/>
        </p:nvSpPr>
        <p:spPr>
          <a:xfrm>
            <a:off x="342900" y="323850"/>
            <a:ext cx="8458200" cy="449580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endParaRPr lang="en-US"/>
          </a:p>
        </p:txBody>
      </p:sp>
    </p:spTree>
    <p:extLst>
      <p:ext uri="{BB962C8B-B14F-4D97-AF65-F5344CB8AC3E}">
        <p14:creationId xmlns:p14="http://schemas.microsoft.com/office/powerpoint/2010/main" val="6143802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13"/>
          <p:cNvSpPr>
            <a:spLocks noGrp="1"/>
          </p:cNvSpPr>
          <p:nvPr>
            <p:ph type="body" sz="quarter" idx="10" hasCustomPrompt="1"/>
          </p:nvPr>
        </p:nvSpPr>
        <p:spPr>
          <a:xfrm>
            <a:off x="2667000" y="4781550"/>
            <a:ext cx="5105400" cy="381000"/>
          </a:xfrm>
          <a:prstGeom prst="rect">
            <a:avLst/>
          </a:prstGeom>
        </p:spPr>
        <p:txBody>
          <a:bodyPr anchor="ctr"/>
          <a:lstStyle>
            <a:lvl1pPr marL="0" indent="0" algn="r">
              <a:buNone/>
              <a:defRPr sz="1100" baseline="0">
                <a:solidFill>
                  <a:srgbClr val="A7A7A7"/>
                </a:solidFill>
                <a:latin typeface="Segoe UI" panose="020B0502040204020203" pitchFamily="34" charset="0"/>
                <a:cs typeface="Segoe UI" panose="020B0502040204020203" pitchFamily="34" charset="0"/>
              </a:defRPr>
            </a:lvl1pPr>
            <a:lvl2pPr>
              <a:defRPr sz="2000">
                <a:solidFill>
                  <a:schemeClr val="bg1"/>
                </a:solidFill>
                <a:latin typeface="Futura PT Light" pitchFamily="34" charset="0"/>
              </a:defRPr>
            </a:lvl2pPr>
            <a:lvl3pPr>
              <a:defRPr sz="2000">
                <a:solidFill>
                  <a:schemeClr val="bg1"/>
                </a:solidFill>
                <a:latin typeface="Futura PT Light" pitchFamily="34" charset="0"/>
              </a:defRPr>
            </a:lvl3pPr>
            <a:lvl4pPr>
              <a:defRPr sz="2000">
                <a:solidFill>
                  <a:schemeClr val="bg1"/>
                </a:solidFill>
                <a:latin typeface="Futura PT Light" pitchFamily="34" charset="0"/>
              </a:defRPr>
            </a:lvl4pPr>
            <a:lvl5pPr>
              <a:defRPr sz="2000">
                <a:solidFill>
                  <a:schemeClr val="bg1"/>
                </a:solidFill>
                <a:latin typeface="Futura PT Light" pitchFamily="34" charset="0"/>
              </a:defRPr>
            </a:lvl5pPr>
          </a:lstStyle>
          <a:p>
            <a:pPr lvl="0"/>
            <a:r>
              <a:rPr lang="en-US" smtClean="0"/>
              <a:t>Section Title</a:t>
            </a:r>
            <a:endParaRPr lang="en-US"/>
          </a:p>
        </p:txBody>
      </p:sp>
    </p:spTree>
    <p:extLst>
      <p:ext uri="{BB962C8B-B14F-4D97-AF65-F5344CB8AC3E}">
        <p14:creationId xmlns:p14="http://schemas.microsoft.com/office/powerpoint/2010/main" val="2178203043"/>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a:prstGeom prst="rect">
            <a:avLst/>
          </a:prstGeom>
        </p:spPr>
        <p:txBody>
          <a:bodyPr anchor="ctr"/>
          <a:lstStyle>
            <a:lvl1pPr>
              <a:defRPr sz="2800" b="1">
                <a:latin typeface="Segoe UI" panose="020B0502040204020203" pitchFamily="34" charset="0"/>
                <a:cs typeface="Segoe UI" panose="020B0502040204020203"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lvl1pPr marL="342900" indent="-342900">
              <a:spcAft>
                <a:spcPts val="600"/>
              </a:spcAft>
              <a:buClr>
                <a:schemeClr val="accent1"/>
              </a:buClr>
              <a:buFont typeface="Wingdings" panose="05000000000000000000" pitchFamily="2" charset="2"/>
              <a:buChar char="§"/>
              <a:defRPr sz="1600">
                <a:latin typeface="Segoe UI" panose="020B0502040204020203" pitchFamily="34" charset="0"/>
                <a:cs typeface="Segoe UI" panose="020B0502040204020203" pitchFamily="34" charset="0"/>
              </a:defRPr>
            </a:lvl1pPr>
            <a:lvl2pPr marL="742950" indent="-285750">
              <a:spcAft>
                <a:spcPts val="300"/>
              </a:spcAft>
              <a:buClr>
                <a:schemeClr val="accent3"/>
              </a:buClr>
              <a:buFont typeface="Arial" pitchFamily="34" charset="0"/>
              <a:buChar char="•"/>
              <a:defRPr sz="1400">
                <a:latin typeface="Segoe UI" panose="020B0502040204020203" pitchFamily="34" charset="0"/>
                <a:cs typeface="Segoe UI" panose="020B0502040204020203" pitchFamily="34" charset="0"/>
              </a:defRPr>
            </a:lvl2pPr>
            <a:lvl3pPr marL="1143000" indent="-228600">
              <a:spcAft>
                <a:spcPts val="300"/>
              </a:spcAft>
              <a:buFont typeface="Calibri Light" panose="020F0302020204030204" pitchFamily="34" charset="0"/>
              <a:buChar char="–"/>
              <a:defRPr sz="1200">
                <a:latin typeface="Segoe UI" panose="020B0502040204020203" pitchFamily="34" charset="0"/>
                <a:cs typeface="Segoe UI" panose="020B0502040204020203" pitchFamily="34" charset="0"/>
              </a:defRPr>
            </a:lvl3pPr>
            <a:lvl4pPr marL="1600200" indent="-228600">
              <a:spcAft>
                <a:spcPts val="300"/>
              </a:spcAft>
              <a:buFont typeface="Arial" pitchFamily="34" charset="0"/>
              <a:buChar char="•"/>
              <a:defRPr sz="1200">
                <a:latin typeface="Segoe UI" panose="020B0502040204020203" pitchFamily="34" charset="0"/>
                <a:cs typeface="Segoe UI" panose="020B0502040204020203" pitchFamily="34" charset="0"/>
              </a:defRPr>
            </a:lvl4pPr>
            <a:lvl5pPr>
              <a:defRPr sz="1200">
                <a:latin typeface="Segoe UI" panose="020B0502040204020203" pitchFamily="34" charset="0"/>
                <a:cs typeface="Segoe UI" panose="020B050204020402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13"/>
          <p:cNvSpPr>
            <a:spLocks noGrp="1"/>
          </p:cNvSpPr>
          <p:nvPr>
            <p:ph type="body" sz="quarter" idx="10" hasCustomPrompt="1"/>
          </p:nvPr>
        </p:nvSpPr>
        <p:spPr>
          <a:xfrm>
            <a:off x="2667000" y="4781550"/>
            <a:ext cx="5105400" cy="381000"/>
          </a:xfrm>
          <a:prstGeom prst="rect">
            <a:avLst/>
          </a:prstGeom>
        </p:spPr>
        <p:txBody>
          <a:bodyPr anchor="ctr"/>
          <a:lstStyle>
            <a:lvl1pPr marL="0" indent="0" algn="r">
              <a:buNone/>
              <a:defRPr sz="1100" baseline="0">
                <a:solidFill>
                  <a:srgbClr val="A7A7A7"/>
                </a:solidFill>
                <a:latin typeface="Segoe UI" panose="020B0502040204020203" pitchFamily="34" charset="0"/>
                <a:cs typeface="Segoe UI" panose="020B0502040204020203" pitchFamily="34" charset="0"/>
              </a:defRPr>
            </a:lvl1pPr>
            <a:lvl2pPr>
              <a:defRPr sz="2000">
                <a:solidFill>
                  <a:schemeClr val="bg1"/>
                </a:solidFill>
                <a:latin typeface="Futura PT Light" pitchFamily="34" charset="0"/>
              </a:defRPr>
            </a:lvl2pPr>
            <a:lvl3pPr>
              <a:defRPr sz="2000">
                <a:solidFill>
                  <a:schemeClr val="bg1"/>
                </a:solidFill>
                <a:latin typeface="Futura PT Light" pitchFamily="34" charset="0"/>
              </a:defRPr>
            </a:lvl3pPr>
            <a:lvl4pPr>
              <a:defRPr sz="2000">
                <a:solidFill>
                  <a:schemeClr val="bg1"/>
                </a:solidFill>
                <a:latin typeface="Futura PT Light" pitchFamily="34" charset="0"/>
              </a:defRPr>
            </a:lvl4pPr>
            <a:lvl5pPr>
              <a:defRPr sz="2000">
                <a:solidFill>
                  <a:schemeClr val="bg1"/>
                </a:solidFill>
                <a:latin typeface="Futura PT Light" pitchFamily="34" charset="0"/>
              </a:defRPr>
            </a:lvl5pPr>
          </a:lstStyle>
          <a:p>
            <a:pPr lvl="0"/>
            <a:r>
              <a:rPr lang="en-US" smtClean="0"/>
              <a:t>Section Title</a:t>
            </a:r>
            <a:endParaRPr lang="en-US"/>
          </a:p>
        </p:txBody>
      </p:sp>
    </p:spTree>
    <p:extLst>
      <p:ext uri="{BB962C8B-B14F-4D97-AF65-F5344CB8AC3E}">
        <p14:creationId xmlns:p14="http://schemas.microsoft.com/office/powerpoint/2010/main" val="3142482413"/>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Conten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a:prstGeom prst="rect">
            <a:avLst/>
          </a:prstGeom>
        </p:spPr>
        <p:txBody>
          <a:bodyPr anchor="ctr"/>
          <a:lstStyle>
            <a:lvl1pPr>
              <a:defRPr sz="2800" b="1" i="0">
                <a:latin typeface="Segoe UI" panose="020B0502040204020203" pitchFamily="34" charset="0"/>
                <a:cs typeface="Segoe UI" panose="020B0502040204020203"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a:prstGeom prst="rect">
            <a:avLst/>
          </a:prstGeom>
        </p:spPr>
        <p:txBody>
          <a:bodyPr/>
          <a:lstStyle>
            <a:lvl1pPr marL="342900" indent="-342900">
              <a:spcAft>
                <a:spcPts val="600"/>
              </a:spcAft>
              <a:buClr>
                <a:schemeClr val="accent1"/>
              </a:buClr>
              <a:buFont typeface="Wingdings" panose="05000000000000000000" pitchFamily="2" charset="2"/>
              <a:buChar char="§"/>
              <a:defRPr sz="1600">
                <a:latin typeface="Segoe UI" panose="020B0502040204020203" pitchFamily="34" charset="0"/>
                <a:cs typeface="Segoe UI" panose="020B0502040204020203" pitchFamily="34" charset="0"/>
              </a:defRPr>
            </a:lvl1pPr>
            <a:lvl2pPr marL="800100" indent="-342900">
              <a:spcAft>
                <a:spcPts val="300"/>
              </a:spcAft>
              <a:buClr>
                <a:schemeClr val="accent3"/>
              </a:buClr>
              <a:buFont typeface="Arial" pitchFamily="34" charset="0"/>
              <a:buChar char="•"/>
              <a:defRPr sz="1400">
                <a:latin typeface="Segoe UI" panose="020B0502040204020203" pitchFamily="34" charset="0"/>
                <a:cs typeface="Segoe UI" panose="020B0502040204020203" pitchFamily="34" charset="0"/>
              </a:defRPr>
            </a:lvl2pPr>
            <a:lvl3pPr marL="1143000" indent="-228600">
              <a:spcAft>
                <a:spcPts val="300"/>
              </a:spcAft>
              <a:buFont typeface="Calibri Light" panose="020F0302020204030204" pitchFamily="34" charset="0"/>
              <a:buChar char="–"/>
              <a:defRPr sz="1200">
                <a:latin typeface="Segoe UI" panose="020B0502040204020203" pitchFamily="34" charset="0"/>
                <a:cs typeface="Segoe UI" panose="020B0502040204020203" pitchFamily="34" charset="0"/>
              </a:defRPr>
            </a:lvl3pPr>
            <a:lvl4pPr marL="1600200" indent="-228600">
              <a:spcAft>
                <a:spcPts val="300"/>
              </a:spcAft>
              <a:buFont typeface="Arial" pitchFamily="34" charset="0"/>
              <a:buChar char="•"/>
              <a:defRPr sz="1200">
                <a:latin typeface="Segoe UI" panose="020B0502040204020203" pitchFamily="34" charset="0"/>
                <a:cs typeface="Segoe UI" panose="020B0502040204020203" pitchFamily="34" charset="0"/>
              </a:defRPr>
            </a:lvl4pPr>
            <a:lvl5pPr>
              <a:defRPr sz="12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a:prstGeom prst="rect">
            <a:avLst/>
          </a:prstGeom>
        </p:spPr>
        <p:txBody>
          <a:bodyPr/>
          <a:lstStyle>
            <a:lvl1pPr marL="342900" indent="-342900">
              <a:spcAft>
                <a:spcPts val="600"/>
              </a:spcAft>
              <a:buClr>
                <a:schemeClr val="accent1"/>
              </a:buClr>
              <a:buFont typeface="Wingdings" panose="05000000000000000000" pitchFamily="2" charset="2"/>
              <a:buChar char="§"/>
              <a:defRPr sz="1600">
                <a:latin typeface="Segoe UI" panose="020B0502040204020203" pitchFamily="34" charset="0"/>
                <a:cs typeface="Segoe UI" panose="020B0502040204020203" pitchFamily="34" charset="0"/>
              </a:defRPr>
            </a:lvl1pPr>
            <a:lvl2pPr marL="742950" indent="-285750">
              <a:spcAft>
                <a:spcPts val="300"/>
              </a:spcAft>
              <a:buClr>
                <a:schemeClr val="accent3"/>
              </a:buClr>
              <a:buFont typeface="Arial" pitchFamily="34" charset="0"/>
              <a:buChar char="•"/>
              <a:defRPr sz="1400">
                <a:latin typeface="Segoe UI" panose="020B0502040204020203" pitchFamily="34" charset="0"/>
                <a:cs typeface="Segoe UI" panose="020B0502040204020203" pitchFamily="34" charset="0"/>
              </a:defRPr>
            </a:lvl2pPr>
            <a:lvl3pPr marL="1143000" indent="-228600">
              <a:spcAft>
                <a:spcPts val="300"/>
              </a:spcAft>
              <a:buFont typeface="Calibri Light" panose="020F0302020204030204" pitchFamily="34" charset="0"/>
              <a:buChar char="–"/>
              <a:defRPr sz="1200">
                <a:latin typeface="Segoe UI" panose="020B0502040204020203" pitchFamily="34" charset="0"/>
                <a:cs typeface="Segoe UI" panose="020B0502040204020203" pitchFamily="34" charset="0"/>
              </a:defRPr>
            </a:lvl3pPr>
            <a:lvl4pPr marL="1600200" indent="-228600">
              <a:spcAft>
                <a:spcPts val="300"/>
              </a:spcAft>
              <a:buFont typeface="Arial" pitchFamily="34" charset="0"/>
              <a:buChar char="•"/>
              <a:defRPr sz="1200">
                <a:latin typeface="Segoe UI" panose="020B0502040204020203" pitchFamily="34" charset="0"/>
                <a:cs typeface="Segoe UI" panose="020B0502040204020203" pitchFamily="34" charset="0"/>
              </a:defRPr>
            </a:lvl4pPr>
            <a:lvl5pPr>
              <a:defRPr sz="12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 Placeholder 13"/>
          <p:cNvSpPr>
            <a:spLocks noGrp="1"/>
          </p:cNvSpPr>
          <p:nvPr>
            <p:ph type="body" sz="quarter" idx="10" hasCustomPrompt="1"/>
          </p:nvPr>
        </p:nvSpPr>
        <p:spPr>
          <a:xfrm>
            <a:off x="2667000" y="4781550"/>
            <a:ext cx="5105400" cy="381000"/>
          </a:xfrm>
          <a:prstGeom prst="rect">
            <a:avLst/>
          </a:prstGeom>
        </p:spPr>
        <p:txBody>
          <a:bodyPr anchor="ctr"/>
          <a:lstStyle>
            <a:lvl1pPr marL="0" indent="0" algn="r">
              <a:buNone/>
              <a:defRPr sz="1100" baseline="0">
                <a:solidFill>
                  <a:srgbClr val="A7A7A7"/>
                </a:solidFill>
                <a:latin typeface="Segoe UI" panose="020B0502040204020203" pitchFamily="34" charset="0"/>
                <a:cs typeface="Segoe UI" panose="020B0502040204020203" pitchFamily="34" charset="0"/>
              </a:defRPr>
            </a:lvl1pPr>
            <a:lvl2pPr>
              <a:defRPr sz="2000">
                <a:solidFill>
                  <a:schemeClr val="bg1"/>
                </a:solidFill>
                <a:latin typeface="Futura PT Light" pitchFamily="34" charset="0"/>
              </a:defRPr>
            </a:lvl2pPr>
            <a:lvl3pPr>
              <a:defRPr sz="2000">
                <a:solidFill>
                  <a:schemeClr val="bg1"/>
                </a:solidFill>
                <a:latin typeface="Futura PT Light" pitchFamily="34" charset="0"/>
              </a:defRPr>
            </a:lvl3pPr>
            <a:lvl4pPr>
              <a:defRPr sz="2000">
                <a:solidFill>
                  <a:schemeClr val="bg1"/>
                </a:solidFill>
                <a:latin typeface="Futura PT Light" pitchFamily="34" charset="0"/>
              </a:defRPr>
            </a:lvl4pPr>
            <a:lvl5pPr>
              <a:defRPr sz="2000">
                <a:solidFill>
                  <a:schemeClr val="bg1"/>
                </a:solidFill>
                <a:latin typeface="Futura PT Light" pitchFamily="34" charset="0"/>
              </a:defRPr>
            </a:lvl5pPr>
          </a:lstStyle>
          <a:p>
            <a:pPr lvl="0"/>
            <a:r>
              <a:rPr lang="en-US" smtClean="0"/>
              <a:t>Section Title</a:t>
            </a:r>
            <a:endParaRPr lang="en-US"/>
          </a:p>
        </p:txBody>
      </p:sp>
    </p:spTree>
    <p:extLst>
      <p:ext uri="{BB962C8B-B14F-4D97-AF65-F5344CB8AC3E}">
        <p14:creationId xmlns:p14="http://schemas.microsoft.com/office/powerpoint/2010/main" val="53444872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3"/>
          </p:nvPr>
        </p:nvSpPr>
        <p:spPr/>
        <p:txBody>
          <a:bodyPr/>
          <a:lstStyle/>
          <a:p>
            <a:fld id="{3BE1090F-7A73-4C08-BC7C-024A9D670498}" type="datetimeFigureOut">
              <a:rPr lang="en-US" smtClean="0"/>
              <a:t>4/7/2021</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Content (Two Columns w/ Sub-Headers)">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a:prstGeom prst="rect">
            <a:avLst/>
          </a:prstGeom>
        </p:spPr>
        <p:txBody>
          <a:bodyPr anchor="ctr"/>
          <a:lstStyle>
            <a:lvl1pPr>
              <a:defRPr sz="2800" b="1">
                <a:latin typeface="Segoe UI" panose="020B0502040204020203" pitchFamily="34" charset="0"/>
                <a:cs typeface="Segoe UI" panose="020B0502040204020203"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a:prstGeom prst="rect">
            <a:avLst/>
          </a:prstGeom>
        </p:spPr>
        <p:txBody>
          <a:bodyPr anchor="ctr"/>
          <a:lstStyle>
            <a:lvl1pPr marL="0" indent="0">
              <a:buNone/>
              <a:defRPr sz="1800" b="1">
                <a:solidFill>
                  <a:schemeClr val="accent3"/>
                </a:solidFill>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marL="342900" indent="-342900">
              <a:spcAft>
                <a:spcPts val="600"/>
              </a:spcAft>
              <a:buClr>
                <a:schemeClr val="accent1"/>
              </a:buClr>
              <a:buFont typeface="Wingdings" panose="05000000000000000000" pitchFamily="2" charset="2"/>
              <a:buChar char="§"/>
              <a:defRPr sz="1600">
                <a:latin typeface="Segoe UI" panose="020B0502040204020203" pitchFamily="34" charset="0"/>
                <a:cs typeface="Segoe UI" panose="020B0502040204020203" pitchFamily="34" charset="0"/>
              </a:defRPr>
            </a:lvl1pPr>
            <a:lvl2pPr marL="742950" indent="-285750">
              <a:spcAft>
                <a:spcPts val="300"/>
              </a:spcAft>
              <a:buClr>
                <a:schemeClr val="accent3"/>
              </a:buClr>
              <a:buFont typeface="Arial" pitchFamily="34" charset="0"/>
              <a:buChar char="•"/>
              <a:defRPr sz="1400">
                <a:latin typeface="Segoe UI" panose="020B0502040204020203" pitchFamily="34" charset="0"/>
                <a:cs typeface="Segoe UI" panose="020B0502040204020203" pitchFamily="34" charset="0"/>
              </a:defRPr>
            </a:lvl2pPr>
            <a:lvl3pPr marL="1143000" indent="-228600">
              <a:spcAft>
                <a:spcPts val="300"/>
              </a:spcAft>
              <a:buFont typeface="Calibri Light" panose="020F0302020204030204" pitchFamily="34" charset="0"/>
              <a:buChar char="–"/>
              <a:defRPr sz="1200">
                <a:latin typeface="Segoe UI" panose="020B0502040204020203" pitchFamily="34" charset="0"/>
                <a:cs typeface="Segoe UI" panose="020B0502040204020203" pitchFamily="34" charset="0"/>
              </a:defRPr>
            </a:lvl3pPr>
            <a:lvl4pPr marL="1600200" indent="-228600">
              <a:spcAft>
                <a:spcPts val="300"/>
              </a:spcAft>
              <a:buFont typeface="Arial" pitchFamily="34" charset="0"/>
              <a:buChar char="•"/>
              <a:defRPr sz="1100">
                <a:latin typeface="Segoe UI" panose="020B0502040204020203" pitchFamily="34" charset="0"/>
                <a:cs typeface="Segoe UI" panose="020B0502040204020203" pitchFamily="34" charset="0"/>
              </a:defRPr>
            </a:lvl4pPr>
            <a:lvl5pPr>
              <a:defRPr sz="1100">
                <a:latin typeface="Segoe UI" panose="020B0502040204020203" pitchFamily="34" charset="0"/>
                <a:cs typeface="Segoe UI" panose="020B0502040204020203"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a:prstGeom prst="rect">
            <a:avLst/>
          </a:prstGeom>
        </p:spPr>
        <p:txBody>
          <a:bodyPr anchor="ctr"/>
          <a:lstStyle>
            <a:lvl1pPr marL="0" indent="0">
              <a:buNone/>
              <a:defRPr sz="1800" b="1">
                <a:solidFill>
                  <a:schemeClr val="accent3"/>
                </a:solidFill>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marL="342900" indent="-342900">
              <a:spcAft>
                <a:spcPts val="600"/>
              </a:spcAft>
              <a:buClr>
                <a:schemeClr val="accent1"/>
              </a:buClr>
              <a:buFont typeface="Wingdings" panose="05000000000000000000" pitchFamily="2" charset="2"/>
              <a:buChar char="§"/>
              <a:defRPr sz="1600">
                <a:latin typeface="Segoe UI" panose="020B0502040204020203" pitchFamily="34" charset="0"/>
                <a:cs typeface="Segoe UI" panose="020B0502040204020203" pitchFamily="34" charset="0"/>
              </a:defRPr>
            </a:lvl1pPr>
            <a:lvl2pPr marL="742950" indent="-285750">
              <a:spcAft>
                <a:spcPts val="300"/>
              </a:spcAft>
              <a:buClr>
                <a:schemeClr val="accent3"/>
              </a:buClr>
              <a:buFont typeface="Arial" pitchFamily="34" charset="0"/>
              <a:buChar char="•"/>
              <a:defRPr sz="1400">
                <a:latin typeface="Segoe UI" panose="020B0502040204020203" pitchFamily="34" charset="0"/>
                <a:cs typeface="Segoe UI" panose="020B0502040204020203" pitchFamily="34" charset="0"/>
              </a:defRPr>
            </a:lvl2pPr>
            <a:lvl3pPr marL="1143000" indent="-228600">
              <a:spcAft>
                <a:spcPts val="300"/>
              </a:spcAft>
              <a:buFont typeface="Calibri Light" panose="020F0302020204030204" pitchFamily="34" charset="0"/>
              <a:buChar char="–"/>
              <a:defRPr sz="1200">
                <a:latin typeface="Segoe UI" panose="020B0502040204020203" pitchFamily="34" charset="0"/>
                <a:cs typeface="Segoe UI" panose="020B0502040204020203" pitchFamily="34" charset="0"/>
              </a:defRPr>
            </a:lvl3pPr>
            <a:lvl4pPr marL="1600200" indent="-228600">
              <a:spcAft>
                <a:spcPts val="300"/>
              </a:spcAft>
              <a:buFont typeface="Arial" pitchFamily="34" charset="0"/>
              <a:buChar char="•"/>
              <a:defRPr sz="1100">
                <a:latin typeface="Segoe UI" panose="020B0502040204020203" pitchFamily="34" charset="0"/>
                <a:cs typeface="Segoe UI" panose="020B0502040204020203" pitchFamily="34" charset="0"/>
              </a:defRPr>
            </a:lvl4pPr>
            <a:lvl5pPr>
              <a:defRPr sz="1100">
                <a:latin typeface="Segoe UI" panose="020B0502040204020203" pitchFamily="34" charset="0"/>
                <a:cs typeface="Segoe UI" panose="020B0502040204020203"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13"/>
          <p:cNvSpPr>
            <a:spLocks noGrp="1"/>
          </p:cNvSpPr>
          <p:nvPr>
            <p:ph type="body" sz="quarter" idx="10" hasCustomPrompt="1"/>
          </p:nvPr>
        </p:nvSpPr>
        <p:spPr>
          <a:xfrm>
            <a:off x="2667000" y="4781550"/>
            <a:ext cx="5105400" cy="381000"/>
          </a:xfrm>
          <a:prstGeom prst="rect">
            <a:avLst/>
          </a:prstGeom>
        </p:spPr>
        <p:txBody>
          <a:bodyPr anchor="ctr"/>
          <a:lstStyle>
            <a:lvl1pPr marL="0" indent="0" algn="r">
              <a:buNone/>
              <a:defRPr sz="1100" baseline="0">
                <a:solidFill>
                  <a:srgbClr val="A7A7A7"/>
                </a:solidFill>
                <a:latin typeface="Segoe UI" panose="020B0502040204020203" pitchFamily="34" charset="0"/>
                <a:cs typeface="Segoe UI" panose="020B0502040204020203" pitchFamily="34" charset="0"/>
              </a:defRPr>
            </a:lvl1pPr>
            <a:lvl2pPr>
              <a:defRPr sz="2000">
                <a:solidFill>
                  <a:schemeClr val="bg1"/>
                </a:solidFill>
                <a:latin typeface="Futura PT Light" pitchFamily="34" charset="0"/>
              </a:defRPr>
            </a:lvl2pPr>
            <a:lvl3pPr>
              <a:defRPr sz="2000">
                <a:solidFill>
                  <a:schemeClr val="bg1"/>
                </a:solidFill>
                <a:latin typeface="Futura PT Light" pitchFamily="34" charset="0"/>
              </a:defRPr>
            </a:lvl3pPr>
            <a:lvl4pPr>
              <a:defRPr sz="2000">
                <a:solidFill>
                  <a:schemeClr val="bg1"/>
                </a:solidFill>
                <a:latin typeface="Futura PT Light" pitchFamily="34" charset="0"/>
              </a:defRPr>
            </a:lvl4pPr>
            <a:lvl5pPr>
              <a:defRPr sz="2000">
                <a:solidFill>
                  <a:schemeClr val="bg1"/>
                </a:solidFill>
                <a:latin typeface="Futura PT Light" pitchFamily="34" charset="0"/>
              </a:defRPr>
            </a:lvl5pPr>
          </a:lstStyle>
          <a:p>
            <a:pPr lvl="0"/>
            <a:r>
              <a:rPr lang="en-US" smtClean="0"/>
              <a:t>Section Title</a:t>
            </a:r>
            <a:endParaRPr lang="en-US"/>
          </a:p>
        </p:txBody>
      </p:sp>
    </p:spTree>
    <p:extLst>
      <p:ext uri="{BB962C8B-B14F-4D97-AF65-F5344CB8AC3E}">
        <p14:creationId xmlns:p14="http://schemas.microsoft.com/office/powerpoint/2010/main" val="2053583882"/>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a:prstGeom prst="rect">
            <a:avLst/>
          </a:prstGeom>
        </p:spPr>
        <p:txBody>
          <a:bodyPr anchor="ctr"/>
          <a:lstStyle>
            <a:lvl1pPr>
              <a:defRPr sz="2800" b="1">
                <a:latin typeface="Segoe UI" panose="020B0502040204020203" pitchFamily="34" charset="0"/>
                <a:cs typeface="Segoe UI" panose="020B0502040204020203" pitchFamily="34" charset="0"/>
              </a:defRPr>
            </a:lvl1pPr>
          </a:lstStyle>
          <a:p>
            <a:r>
              <a:rPr lang="en-US" smtClean="0"/>
              <a:t>Click to edit Master title style</a:t>
            </a:r>
            <a:endParaRPr lang="en-US"/>
          </a:p>
        </p:txBody>
      </p:sp>
      <p:sp>
        <p:nvSpPr>
          <p:cNvPr id="4" name="Text Placeholder 13"/>
          <p:cNvSpPr>
            <a:spLocks noGrp="1"/>
          </p:cNvSpPr>
          <p:nvPr>
            <p:ph type="body" sz="quarter" idx="10" hasCustomPrompt="1"/>
          </p:nvPr>
        </p:nvSpPr>
        <p:spPr>
          <a:xfrm>
            <a:off x="2667000" y="4781550"/>
            <a:ext cx="5105400" cy="381000"/>
          </a:xfrm>
          <a:prstGeom prst="rect">
            <a:avLst/>
          </a:prstGeom>
        </p:spPr>
        <p:txBody>
          <a:bodyPr anchor="ctr"/>
          <a:lstStyle>
            <a:lvl1pPr marL="0" indent="0" algn="r">
              <a:buNone/>
              <a:defRPr sz="1100" baseline="0">
                <a:solidFill>
                  <a:srgbClr val="A7A7A7"/>
                </a:solidFill>
                <a:latin typeface="Segoe UI" panose="020B0502040204020203" pitchFamily="34" charset="0"/>
                <a:cs typeface="Segoe UI" panose="020B0502040204020203" pitchFamily="34" charset="0"/>
              </a:defRPr>
            </a:lvl1pPr>
            <a:lvl2pPr>
              <a:defRPr sz="2000">
                <a:solidFill>
                  <a:schemeClr val="bg1"/>
                </a:solidFill>
                <a:latin typeface="Futura PT Light" pitchFamily="34" charset="0"/>
              </a:defRPr>
            </a:lvl2pPr>
            <a:lvl3pPr>
              <a:defRPr sz="2000">
                <a:solidFill>
                  <a:schemeClr val="bg1"/>
                </a:solidFill>
                <a:latin typeface="Futura PT Light" pitchFamily="34" charset="0"/>
              </a:defRPr>
            </a:lvl3pPr>
            <a:lvl4pPr>
              <a:defRPr sz="2000">
                <a:solidFill>
                  <a:schemeClr val="bg1"/>
                </a:solidFill>
                <a:latin typeface="Futura PT Light" pitchFamily="34" charset="0"/>
              </a:defRPr>
            </a:lvl4pPr>
            <a:lvl5pPr>
              <a:defRPr sz="2000">
                <a:solidFill>
                  <a:schemeClr val="bg1"/>
                </a:solidFill>
                <a:latin typeface="Futura PT Light" pitchFamily="34" charset="0"/>
              </a:defRPr>
            </a:lvl5pPr>
          </a:lstStyle>
          <a:p>
            <a:pPr lvl="0"/>
            <a:r>
              <a:rPr lang="en-US" smtClean="0"/>
              <a:t>Section Title</a:t>
            </a:r>
            <a:endParaRPr lang="en-US"/>
          </a:p>
        </p:txBody>
      </p:sp>
    </p:spTree>
    <p:extLst>
      <p:ext uri="{BB962C8B-B14F-4D97-AF65-F5344CB8AC3E}">
        <p14:creationId xmlns:p14="http://schemas.microsoft.com/office/powerpoint/2010/main" val="186997282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2895600" y="0"/>
            <a:ext cx="5410200" cy="4248150"/>
          </a:xfrm>
          <a:prstGeom prst="rect">
            <a:avLst/>
          </a:prstGeom>
        </p:spPr>
        <p:txBody>
          <a:bodyPr anchor="ctr"/>
          <a:lstStyle>
            <a:lvl1pPr marL="0" indent="0">
              <a:buNone/>
              <a:defRPr sz="4000" baseline="0">
                <a:solidFill>
                  <a:schemeClr val="accent1"/>
                </a:solidFill>
                <a:latin typeface="Futura Lt BT" panose="020B0402020204020303" pitchFamily="34" charset="0"/>
              </a:defRPr>
            </a:lvl1pPr>
          </a:lstStyle>
          <a:p>
            <a:pPr lvl="0"/>
            <a:r>
              <a:rPr lang="en-US" smtClean="0"/>
              <a:t>Section Title</a:t>
            </a:r>
            <a:endParaRPr lang="en-US"/>
          </a:p>
        </p:txBody>
      </p:sp>
      <p:pic>
        <p:nvPicPr>
          <p:cNvPr id="9" name="Picture 8" descr="AF_CoverTexture_v2.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2400300" cy="5143500"/>
          </a:xfrm>
          <a:prstGeom prst="rect">
            <a:avLst/>
          </a:prstGeom>
        </p:spPr>
      </p:pic>
    </p:spTree>
    <p:extLst>
      <p:ext uri="{BB962C8B-B14F-4D97-AF65-F5344CB8AC3E}">
        <p14:creationId xmlns:p14="http://schemas.microsoft.com/office/powerpoint/2010/main" val="3738845806"/>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13"/>
          <p:cNvSpPr>
            <a:spLocks noGrp="1"/>
          </p:cNvSpPr>
          <p:nvPr>
            <p:ph type="body" sz="quarter" idx="10" hasCustomPrompt="1"/>
          </p:nvPr>
        </p:nvSpPr>
        <p:spPr>
          <a:xfrm>
            <a:off x="2667000" y="4781550"/>
            <a:ext cx="5105400" cy="381000"/>
          </a:xfrm>
          <a:prstGeom prst="rect">
            <a:avLst/>
          </a:prstGeom>
        </p:spPr>
        <p:txBody>
          <a:bodyPr anchor="ctr"/>
          <a:lstStyle>
            <a:lvl1pPr marL="0" indent="0" algn="r">
              <a:buNone/>
              <a:defRPr sz="1100" baseline="0">
                <a:solidFill>
                  <a:srgbClr val="A7A7A7"/>
                </a:solidFill>
                <a:latin typeface="Segoe UI" panose="020B0502040204020203" pitchFamily="34" charset="0"/>
                <a:cs typeface="Segoe UI" panose="020B0502040204020203" pitchFamily="34" charset="0"/>
              </a:defRPr>
            </a:lvl1pPr>
            <a:lvl2pPr>
              <a:defRPr sz="2000">
                <a:solidFill>
                  <a:schemeClr val="bg1"/>
                </a:solidFill>
                <a:latin typeface="Futura PT Light" pitchFamily="34" charset="0"/>
              </a:defRPr>
            </a:lvl2pPr>
            <a:lvl3pPr>
              <a:defRPr sz="2000">
                <a:solidFill>
                  <a:schemeClr val="bg1"/>
                </a:solidFill>
                <a:latin typeface="Futura PT Light" pitchFamily="34" charset="0"/>
              </a:defRPr>
            </a:lvl3pPr>
            <a:lvl4pPr>
              <a:defRPr sz="2000">
                <a:solidFill>
                  <a:schemeClr val="bg1"/>
                </a:solidFill>
                <a:latin typeface="Futura PT Light" pitchFamily="34" charset="0"/>
              </a:defRPr>
            </a:lvl4pPr>
            <a:lvl5pPr>
              <a:defRPr sz="2000">
                <a:solidFill>
                  <a:schemeClr val="bg1"/>
                </a:solidFill>
                <a:latin typeface="Futura PT Light" pitchFamily="34" charset="0"/>
              </a:defRPr>
            </a:lvl5pPr>
          </a:lstStyle>
          <a:p>
            <a:pPr lvl="0"/>
            <a:r>
              <a:rPr lang="en-US" smtClean="0"/>
              <a:t>Section Title</a:t>
            </a:r>
            <a:endParaRPr lang="en-US"/>
          </a:p>
        </p:txBody>
      </p:sp>
    </p:spTree>
    <p:extLst>
      <p:ext uri="{BB962C8B-B14F-4D97-AF65-F5344CB8AC3E}">
        <p14:creationId xmlns:p14="http://schemas.microsoft.com/office/powerpoint/2010/main" val="2178203043"/>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a:prstGeom prst="rect">
            <a:avLst/>
          </a:prstGeom>
        </p:spPr>
        <p:txBody>
          <a:bodyPr anchor="ctr"/>
          <a:lstStyle>
            <a:lvl1pPr>
              <a:defRPr sz="2800" b="1">
                <a:latin typeface="Segoe UI" panose="020B0502040204020203" pitchFamily="34" charset="0"/>
                <a:cs typeface="Segoe UI" panose="020B0502040204020203"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lvl1pPr marL="342900" indent="-342900">
              <a:spcAft>
                <a:spcPts val="600"/>
              </a:spcAft>
              <a:buClr>
                <a:schemeClr val="accent1"/>
              </a:buClr>
              <a:buFont typeface="Wingdings" panose="05000000000000000000" pitchFamily="2" charset="2"/>
              <a:buChar char="§"/>
              <a:defRPr sz="1600">
                <a:latin typeface="Segoe UI" panose="020B0502040204020203" pitchFamily="34" charset="0"/>
                <a:cs typeface="Segoe UI" panose="020B0502040204020203" pitchFamily="34" charset="0"/>
              </a:defRPr>
            </a:lvl1pPr>
            <a:lvl2pPr marL="742950" indent="-285750">
              <a:spcAft>
                <a:spcPts val="300"/>
              </a:spcAft>
              <a:buClr>
                <a:schemeClr val="accent3"/>
              </a:buClr>
              <a:buFont typeface="Arial" pitchFamily="34" charset="0"/>
              <a:buChar char="•"/>
              <a:defRPr sz="1400">
                <a:latin typeface="Segoe UI" panose="020B0502040204020203" pitchFamily="34" charset="0"/>
                <a:cs typeface="Segoe UI" panose="020B0502040204020203" pitchFamily="34" charset="0"/>
              </a:defRPr>
            </a:lvl2pPr>
            <a:lvl3pPr marL="1143000" indent="-228600">
              <a:spcAft>
                <a:spcPts val="300"/>
              </a:spcAft>
              <a:buFont typeface="Calibri Light" panose="020F0302020204030204" pitchFamily="34" charset="0"/>
              <a:buChar char="–"/>
              <a:defRPr sz="1200">
                <a:latin typeface="Segoe UI" panose="020B0502040204020203" pitchFamily="34" charset="0"/>
                <a:cs typeface="Segoe UI" panose="020B0502040204020203" pitchFamily="34" charset="0"/>
              </a:defRPr>
            </a:lvl3pPr>
            <a:lvl4pPr marL="1600200" indent="-228600">
              <a:spcAft>
                <a:spcPts val="300"/>
              </a:spcAft>
              <a:buFont typeface="Arial" pitchFamily="34" charset="0"/>
              <a:buChar char="•"/>
              <a:defRPr sz="1200">
                <a:latin typeface="Segoe UI" panose="020B0502040204020203" pitchFamily="34" charset="0"/>
                <a:cs typeface="Segoe UI" panose="020B0502040204020203" pitchFamily="34" charset="0"/>
              </a:defRPr>
            </a:lvl4pPr>
            <a:lvl5pPr>
              <a:defRPr sz="1200">
                <a:latin typeface="Segoe UI" panose="020B0502040204020203" pitchFamily="34" charset="0"/>
                <a:cs typeface="Segoe UI" panose="020B050204020402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13"/>
          <p:cNvSpPr>
            <a:spLocks noGrp="1"/>
          </p:cNvSpPr>
          <p:nvPr>
            <p:ph type="body" sz="quarter" idx="10" hasCustomPrompt="1"/>
          </p:nvPr>
        </p:nvSpPr>
        <p:spPr>
          <a:xfrm>
            <a:off x="2667000" y="4781550"/>
            <a:ext cx="5105400" cy="381000"/>
          </a:xfrm>
          <a:prstGeom prst="rect">
            <a:avLst/>
          </a:prstGeom>
        </p:spPr>
        <p:txBody>
          <a:bodyPr anchor="ctr"/>
          <a:lstStyle>
            <a:lvl1pPr marL="0" indent="0" algn="r">
              <a:buNone/>
              <a:defRPr sz="1100" baseline="0">
                <a:solidFill>
                  <a:srgbClr val="A7A7A7"/>
                </a:solidFill>
                <a:latin typeface="Segoe UI" panose="020B0502040204020203" pitchFamily="34" charset="0"/>
                <a:cs typeface="Segoe UI" panose="020B0502040204020203" pitchFamily="34" charset="0"/>
              </a:defRPr>
            </a:lvl1pPr>
            <a:lvl2pPr>
              <a:defRPr sz="2000">
                <a:solidFill>
                  <a:schemeClr val="bg1"/>
                </a:solidFill>
                <a:latin typeface="Futura PT Light" pitchFamily="34" charset="0"/>
              </a:defRPr>
            </a:lvl2pPr>
            <a:lvl3pPr>
              <a:defRPr sz="2000">
                <a:solidFill>
                  <a:schemeClr val="bg1"/>
                </a:solidFill>
                <a:latin typeface="Futura PT Light" pitchFamily="34" charset="0"/>
              </a:defRPr>
            </a:lvl3pPr>
            <a:lvl4pPr>
              <a:defRPr sz="2000">
                <a:solidFill>
                  <a:schemeClr val="bg1"/>
                </a:solidFill>
                <a:latin typeface="Futura PT Light" pitchFamily="34" charset="0"/>
              </a:defRPr>
            </a:lvl4pPr>
            <a:lvl5pPr>
              <a:defRPr sz="2000">
                <a:solidFill>
                  <a:schemeClr val="bg1"/>
                </a:solidFill>
                <a:latin typeface="Futura PT Light" pitchFamily="34" charset="0"/>
              </a:defRPr>
            </a:lvl5pPr>
          </a:lstStyle>
          <a:p>
            <a:pPr lvl="0"/>
            <a:r>
              <a:rPr lang="en-US" smtClean="0"/>
              <a:t>Section Title</a:t>
            </a:r>
            <a:endParaRPr lang="en-US"/>
          </a:p>
        </p:txBody>
      </p:sp>
    </p:spTree>
    <p:extLst>
      <p:ext uri="{BB962C8B-B14F-4D97-AF65-F5344CB8AC3E}">
        <p14:creationId xmlns:p14="http://schemas.microsoft.com/office/powerpoint/2010/main" val="3142482413"/>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Conten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a:prstGeom prst="rect">
            <a:avLst/>
          </a:prstGeom>
        </p:spPr>
        <p:txBody>
          <a:bodyPr anchor="ctr"/>
          <a:lstStyle>
            <a:lvl1pPr>
              <a:defRPr sz="2800" b="1" i="0">
                <a:latin typeface="Segoe UI" panose="020B0502040204020203" pitchFamily="34" charset="0"/>
                <a:cs typeface="Segoe UI" panose="020B0502040204020203"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a:prstGeom prst="rect">
            <a:avLst/>
          </a:prstGeom>
        </p:spPr>
        <p:txBody>
          <a:bodyPr/>
          <a:lstStyle>
            <a:lvl1pPr marL="342900" indent="-342900">
              <a:spcAft>
                <a:spcPts val="600"/>
              </a:spcAft>
              <a:buClr>
                <a:schemeClr val="accent1"/>
              </a:buClr>
              <a:buFont typeface="Wingdings" panose="05000000000000000000" pitchFamily="2" charset="2"/>
              <a:buChar char="§"/>
              <a:defRPr sz="1600">
                <a:latin typeface="Segoe UI" panose="020B0502040204020203" pitchFamily="34" charset="0"/>
                <a:cs typeface="Segoe UI" panose="020B0502040204020203" pitchFamily="34" charset="0"/>
              </a:defRPr>
            </a:lvl1pPr>
            <a:lvl2pPr marL="800100" indent="-342900">
              <a:spcAft>
                <a:spcPts val="300"/>
              </a:spcAft>
              <a:buClr>
                <a:schemeClr val="accent3"/>
              </a:buClr>
              <a:buFont typeface="Arial" pitchFamily="34" charset="0"/>
              <a:buChar char="•"/>
              <a:defRPr sz="1400">
                <a:latin typeface="Segoe UI" panose="020B0502040204020203" pitchFamily="34" charset="0"/>
                <a:cs typeface="Segoe UI" panose="020B0502040204020203" pitchFamily="34" charset="0"/>
              </a:defRPr>
            </a:lvl2pPr>
            <a:lvl3pPr marL="1143000" indent="-228600">
              <a:spcAft>
                <a:spcPts val="300"/>
              </a:spcAft>
              <a:buFont typeface="Calibri Light" panose="020F0302020204030204" pitchFamily="34" charset="0"/>
              <a:buChar char="–"/>
              <a:defRPr sz="1200">
                <a:latin typeface="Segoe UI" panose="020B0502040204020203" pitchFamily="34" charset="0"/>
                <a:cs typeface="Segoe UI" panose="020B0502040204020203" pitchFamily="34" charset="0"/>
              </a:defRPr>
            </a:lvl3pPr>
            <a:lvl4pPr marL="1600200" indent="-228600">
              <a:spcAft>
                <a:spcPts val="300"/>
              </a:spcAft>
              <a:buFont typeface="Arial" pitchFamily="34" charset="0"/>
              <a:buChar char="•"/>
              <a:defRPr sz="1200">
                <a:latin typeface="Segoe UI" panose="020B0502040204020203" pitchFamily="34" charset="0"/>
                <a:cs typeface="Segoe UI" panose="020B0502040204020203" pitchFamily="34" charset="0"/>
              </a:defRPr>
            </a:lvl4pPr>
            <a:lvl5pPr>
              <a:defRPr sz="12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a:prstGeom prst="rect">
            <a:avLst/>
          </a:prstGeom>
        </p:spPr>
        <p:txBody>
          <a:bodyPr/>
          <a:lstStyle>
            <a:lvl1pPr marL="342900" indent="-342900">
              <a:spcAft>
                <a:spcPts val="600"/>
              </a:spcAft>
              <a:buClr>
                <a:schemeClr val="accent1"/>
              </a:buClr>
              <a:buFont typeface="Wingdings" panose="05000000000000000000" pitchFamily="2" charset="2"/>
              <a:buChar char="§"/>
              <a:defRPr sz="1600">
                <a:latin typeface="Segoe UI" panose="020B0502040204020203" pitchFamily="34" charset="0"/>
                <a:cs typeface="Segoe UI" panose="020B0502040204020203" pitchFamily="34" charset="0"/>
              </a:defRPr>
            </a:lvl1pPr>
            <a:lvl2pPr marL="742950" indent="-285750">
              <a:spcAft>
                <a:spcPts val="300"/>
              </a:spcAft>
              <a:buClr>
                <a:schemeClr val="accent3"/>
              </a:buClr>
              <a:buFont typeface="Arial" pitchFamily="34" charset="0"/>
              <a:buChar char="•"/>
              <a:defRPr sz="1400">
                <a:latin typeface="Segoe UI" panose="020B0502040204020203" pitchFamily="34" charset="0"/>
                <a:cs typeface="Segoe UI" panose="020B0502040204020203" pitchFamily="34" charset="0"/>
              </a:defRPr>
            </a:lvl2pPr>
            <a:lvl3pPr marL="1143000" indent="-228600">
              <a:spcAft>
                <a:spcPts val="300"/>
              </a:spcAft>
              <a:buFont typeface="Calibri Light" panose="020F0302020204030204" pitchFamily="34" charset="0"/>
              <a:buChar char="–"/>
              <a:defRPr sz="1200">
                <a:latin typeface="Segoe UI" panose="020B0502040204020203" pitchFamily="34" charset="0"/>
                <a:cs typeface="Segoe UI" panose="020B0502040204020203" pitchFamily="34" charset="0"/>
              </a:defRPr>
            </a:lvl3pPr>
            <a:lvl4pPr marL="1600200" indent="-228600">
              <a:spcAft>
                <a:spcPts val="300"/>
              </a:spcAft>
              <a:buFont typeface="Arial" pitchFamily="34" charset="0"/>
              <a:buChar char="•"/>
              <a:defRPr sz="1200">
                <a:latin typeface="Segoe UI" panose="020B0502040204020203" pitchFamily="34" charset="0"/>
                <a:cs typeface="Segoe UI" panose="020B0502040204020203" pitchFamily="34" charset="0"/>
              </a:defRPr>
            </a:lvl4pPr>
            <a:lvl5pPr>
              <a:defRPr sz="12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 Placeholder 13"/>
          <p:cNvSpPr>
            <a:spLocks noGrp="1"/>
          </p:cNvSpPr>
          <p:nvPr>
            <p:ph type="body" sz="quarter" idx="10" hasCustomPrompt="1"/>
          </p:nvPr>
        </p:nvSpPr>
        <p:spPr>
          <a:xfrm>
            <a:off x="2667000" y="4781550"/>
            <a:ext cx="5105400" cy="381000"/>
          </a:xfrm>
          <a:prstGeom prst="rect">
            <a:avLst/>
          </a:prstGeom>
        </p:spPr>
        <p:txBody>
          <a:bodyPr anchor="ctr"/>
          <a:lstStyle>
            <a:lvl1pPr marL="0" indent="0" algn="r">
              <a:buNone/>
              <a:defRPr sz="1100" baseline="0">
                <a:solidFill>
                  <a:srgbClr val="A7A7A7"/>
                </a:solidFill>
                <a:latin typeface="Segoe UI" panose="020B0502040204020203" pitchFamily="34" charset="0"/>
                <a:cs typeface="Segoe UI" panose="020B0502040204020203" pitchFamily="34" charset="0"/>
              </a:defRPr>
            </a:lvl1pPr>
            <a:lvl2pPr>
              <a:defRPr sz="2000">
                <a:solidFill>
                  <a:schemeClr val="bg1"/>
                </a:solidFill>
                <a:latin typeface="Futura PT Light" pitchFamily="34" charset="0"/>
              </a:defRPr>
            </a:lvl2pPr>
            <a:lvl3pPr>
              <a:defRPr sz="2000">
                <a:solidFill>
                  <a:schemeClr val="bg1"/>
                </a:solidFill>
                <a:latin typeface="Futura PT Light" pitchFamily="34" charset="0"/>
              </a:defRPr>
            </a:lvl3pPr>
            <a:lvl4pPr>
              <a:defRPr sz="2000">
                <a:solidFill>
                  <a:schemeClr val="bg1"/>
                </a:solidFill>
                <a:latin typeface="Futura PT Light" pitchFamily="34" charset="0"/>
              </a:defRPr>
            </a:lvl4pPr>
            <a:lvl5pPr>
              <a:defRPr sz="2000">
                <a:solidFill>
                  <a:schemeClr val="bg1"/>
                </a:solidFill>
                <a:latin typeface="Futura PT Light" pitchFamily="34" charset="0"/>
              </a:defRPr>
            </a:lvl5pPr>
          </a:lstStyle>
          <a:p>
            <a:pPr lvl="0"/>
            <a:r>
              <a:rPr lang="en-US" smtClean="0"/>
              <a:t>Section Title</a:t>
            </a:r>
            <a:endParaRPr lang="en-US"/>
          </a:p>
        </p:txBody>
      </p:sp>
    </p:spTree>
    <p:extLst>
      <p:ext uri="{BB962C8B-B14F-4D97-AF65-F5344CB8AC3E}">
        <p14:creationId xmlns:p14="http://schemas.microsoft.com/office/powerpoint/2010/main" val="534448725"/>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Content (Two Columns w/ Sub-Headers)">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a:prstGeom prst="rect">
            <a:avLst/>
          </a:prstGeom>
        </p:spPr>
        <p:txBody>
          <a:bodyPr anchor="ctr"/>
          <a:lstStyle>
            <a:lvl1pPr>
              <a:defRPr sz="2800" b="1">
                <a:latin typeface="Segoe UI" panose="020B0502040204020203" pitchFamily="34" charset="0"/>
                <a:cs typeface="Segoe UI" panose="020B0502040204020203"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a:prstGeom prst="rect">
            <a:avLst/>
          </a:prstGeom>
        </p:spPr>
        <p:txBody>
          <a:bodyPr anchor="ctr"/>
          <a:lstStyle>
            <a:lvl1pPr marL="0" indent="0">
              <a:buNone/>
              <a:defRPr sz="1800" b="1">
                <a:solidFill>
                  <a:schemeClr val="accent3"/>
                </a:solidFill>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marL="342900" indent="-342900">
              <a:spcAft>
                <a:spcPts val="600"/>
              </a:spcAft>
              <a:buClr>
                <a:schemeClr val="accent1"/>
              </a:buClr>
              <a:buFont typeface="Wingdings" panose="05000000000000000000" pitchFamily="2" charset="2"/>
              <a:buChar char="§"/>
              <a:defRPr sz="1600">
                <a:latin typeface="Segoe UI" panose="020B0502040204020203" pitchFamily="34" charset="0"/>
                <a:cs typeface="Segoe UI" panose="020B0502040204020203" pitchFamily="34" charset="0"/>
              </a:defRPr>
            </a:lvl1pPr>
            <a:lvl2pPr marL="742950" indent="-285750">
              <a:spcAft>
                <a:spcPts val="300"/>
              </a:spcAft>
              <a:buClr>
                <a:schemeClr val="accent3"/>
              </a:buClr>
              <a:buFont typeface="Arial" pitchFamily="34" charset="0"/>
              <a:buChar char="•"/>
              <a:defRPr sz="1400">
                <a:latin typeface="Segoe UI" panose="020B0502040204020203" pitchFamily="34" charset="0"/>
                <a:cs typeface="Segoe UI" panose="020B0502040204020203" pitchFamily="34" charset="0"/>
              </a:defRPr>
            </a:lvl2pPr>
            <a:lvl3pPr marL="1143000" indent="-228600">
              <a:spcAft>
                <a:spcPts val="300"/>
              </a:spcAft>
              <a:buFont typeface="Calibri Light" panose="020F0302020204030204" pitchFamily="34" charset="0"/>
              <a:buChar char="–"/>
              <a:defRPr sz="1200">
                <a:latin typeface="Segoe UI" panose="020B0502040204020203" pitchFamily="34" charset="0"/>
                <a:cs typeface="Segoe UI" panose="020B0502040204020203" pitchFamily="34" charset="0"/>
              </a:defRPr>
            </a:lvl3pPr>
            <a:lvl4pPr marL="1600200" indent="-228600">
              <a:spcAft>
                <a:spcPts val="300"/>
              </a:spcAft>
              <a:buFont typeface="Arial" pitchFamily="34" charset="0"/>
              <a:buChar char="•"/>
              <a:defRPr sz="1100">
                <a:latin typeface="Segoe UI" panose="020B0502040204020203" pitchFamily="34" charset="0"/>
                <a:cs typeface="Segoe UI" panose="020B0502040204020203" pitchFamily="34" charset="0"/>
              </a:defRPr>
            </a:lvl4pPr>
            <a:lvl5pPr>
              <a:defRPr sz="1100">
                <a:latin typeface="Segoe UI" panose="020B0502040204020203" pitchFamily="34" charset="0"/>
                <a:cs typeface="Segoe UI" panose="020B0502040204020203"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a:prstGeom prst="rect">
            <a:avLst/>
          </a:prstGeom>
        </p:spPr>
        <p:txBody>
          <a:bodyPr anchor="ctr"/>
          <a:lstStyle>
            <a:lvl1pPr marL="0" indent="0">
              <a:buNone/>
              <a:defRPr sz="1800" b="1">
                <a:solidFill>
                  <a:schemeClr val="accent3"/>
                </a:solidFill>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marL="342900" indent="-342900">
              <a:spcAft>
                <a:spcPts val="600"/>
              </a:spcAft>
              <a:buClr>
                <a:schemeClr val="accent1"/>
              </a:buClr>
              <a:buFont typeface="Wingdings" panose="05000000000000000000" pitchFamily="2" charset="2"/>
              <a:buChar char="§"/>
              <a:defRPr sz="1600">
                <a:latin typeface="Segoe UI" panose="020B0502040204020203" pitchFamily="34" charset="0"/>
                <a:cs typeface="Segoe UI" panose="020B0502040204020203" pitchFamily="34" charset="0"/>
              </a:defRPr>
            </a:lvl1pPr>
            <a:lvl2pPr marL="742950" indent="-285750">
              <a:spcAft>
                <a:spcPts val="300"/>
              </a:spcAft>
              <a:buClr>
                <a:schemeClr val="accent3"/>
              </a:buClr>
              <a:buFont typeface="Arial" pitchFamily="34" charset="0"/>
              <a:buChar char="•"/>
              <a:defRPr sz="1400">
                <a:latin typeface="Segoe UI" panose="020B0502040204020203" pitchFamily="34" charset="0"/>
                <a:cs typeface="Segoe UI" panose="020B0502040204020203" pitchFamily="34" charset="0"/>
              </a:defRPr>
            </a:lvl2pPr>
            <a:lvl3pPr marL="1143000" indent="-228600">
              <a:spcAft>
                <a:spcPts val="300"/>
              </a:spcAft>
              <a:buFont typeface="Calibri Light" panose="020F0302020204030204" pitchFamily="34" charset="0"/>
              <a:buChar char="–"/>
              <a:defRPr sz="1200">
                <a:latin typeface="Segoe UI" panose="020B0502040204020203" pitchFamily="34" charset="0"/>
                <a:cs typeface="Segoe UI" panose="020B0502040204020203" pitchFamily="34" charset="0"/>
              </a:defRPr>
            </a:lvl3pPr>
            <a:lvl4pPr marL="1600200" indent="-228600">
              <a:spcAft>
                <a:spcPts val="300"/>
              </a:spcAft>
              <a:buFont typeface="Arial" pitchFamily="34" charset="0"/>
              <a:buChar char="•"/>
              <a:defRPr sz="1100">
                <a:latin typeface="Segoe UI" panose="020B0502040204020203" pitchFamily="34" charset="0"/>
                <a:cs typeface="Segoe UI" panose="020B0502040204020203" pitchFamily="34" charset="0"/>
              </a:defRPr>
            </a:lvl4pPr>
            <a:lvl5pPr>
              <a:defRPr sz="1100">
                <a:latin typeface="Segoe UI" panose="020B0502040204020203" pitchFamily="34" charset="0"/>
                <a:cs typeface="Segoe UI" panose="020B0502040204020203"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13"/>
          <p:cNvSpPr>
            <a:spLocks noGrp="1"/>
          </p:cNvSpPr>
          <p:nvPr>
            <p:ph type="body" sz="quarter" idx="10" hasCustomPrompt="1"/>
          </p:nvPr>
        </p:nvSpPr>
        <p:spPr>
          <a:xfrm>
            <a:off x="2667000" y="4781550"/>
            <a:ext cx="5105400" cy="381000"/>
          </a:xfrm>
          <a:prstGeom prst="rect">
            <a:avLst/>
          </a:prstGeom>
        </p:spPr>
        <p:txBody>
          <a:bodyPr anchor="ctr"/>
          <a:lstStyle>
            <a:lvl1pPr marL="0" indent="0" algn="r">
              <a:buNone/>
              <a:defRPr sz="1100" baseline="0">
                <a:solidFill>
                  <a:srgbClr val="A7A7A7"/>
                </a:solidFill>
                <a:latin typeface="Segoe UI" panose="020B0502040204020203" pitchFamily="34" charset="0"/>
                <a:cs typeface="Segoe UI" panose="020B0502040204020203" pitchFamily="34" charset="0"/>
              </a:defRPr>
            </a:lvl1pPr>
            <a:lvl2pPr>
              <a:defRPr sz="2000">
                <a:solidFill>
                  <a:schemeClr val="bg1"/>
                </a:solidFill>
                <a:latin typeface="Futura PT Light" pitchFamily="34" charset="0"/>
              </a:defRPr>
            </a:lvl2pPr>
            <a:lvl3pPr>
              <a:defRPr sz="2000">
                <a:solidFill>
                  <a:schemeClr val="bg1"/>
                </a:solidFill>
                <a:latin typeface="Futura PT Light" pitchFamily="34" charset="0"/>
              </a:defRPr>
            </a:lvl3pPr>
            <a:lvl4pPr>
              <a:defRPr sz="2000">
                <a:solidFill>
                  <a:schemeClr val="bg1"/>
                </a:solidFill>
                <a:latin typeface="Futura PT Light" pitchFamily="34" charset="0"/>
              </a:defRPr>
            </a:lvl4pPr>
            <a:lvl5pPr>
              <a:defRPr sz="2000">
                <a:solidFill>
                  <a:schemeClr val="bg1"/>
                </a:solidFill>
                <a:latin typeface="Futura PT Light" pitchFamily="34" charset="0"/>
              </a:defRPr>
            </a:lvl5pPr>
          </a:lstStyle>
          <a:p>
            <a:pPr lvl="0"/>
            <a:r>
              <a:rPr lang="en-US" smtClean="0"/>
              <a:t>Section Title</a:t>
            </a:r>
            <a:endParaRPr lang="en-US"/>
          </a:p>
        </p:txBody>
      </p:sp>
    </p:spTree>
    <p:extLst>
      <p:ext uri="{BB962C8B-B14F-4D97-AF65-F5344CB8AC3E}">
        <p14:creationId xmlns:p14="http://schemas.microsoft.com/office/powerpoint/2010/main" val="205358388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a:prstGeom prst="rect">
            <a:avLst/>
          </a:prstGeom>
        </p:spPr>
        <p:txBody>
          <a:bodyPr anchor="ctr"/>
          <a:lstStyle>
            <a:lvl1pPr>
              <a:defRPr sz="2800" b="1">
                <a:latin typeface="Segoe UI" panose="020B0502040204020203" pitchFamily="34" charset="0"/>
                <a:cs typeface="Segoe UI" panose="020B0502040204020203" pitchFamily="34" charset="0"/>
              </a:defRPr>
            </a:lvl1pPr>
          </a:lstStyle>
          <a:p>
            <a:r>
              <a:rPr lang="en-US" smtClean="0"/>
              <a:t>Click to edit Master title style</a:t>
            </a:r>
            <a:endParaRPr lang="en-US"/>
          </a:p>
        </p:txBody>
      </p:sp>
      <p:sp>
        <p:nvSpPr>
          <p:cNvPr id="4" name="Text Placeholder 13"/>
          <p:cNvSpPr>
            <a:spLocks noGrp="1"/>
          </p:cNvSpPr>
          <p:nvPr>
            <p:ph type="body" sz="quarter" idx="10" hasCustomPrompt="1"/>
          </p:nvPr>
        </p:nvSpPr>
        <p:spPr>
          <a:xfrm>
            <a:off x="2667000" y="4781550"/>
            <a:ext cx="5105400" cy="381000"/>
          </a:xfrm>
          <a:prstGeom prst="rect">
            <a:avLst/>
          </a:prstGeom>
        </p:spPr>
        <p:txBody>
          <a:bodyPr anchor="ctr"/>
          <a:lstStyle>
            <a:lvl1pPr marL="0" indent="0" algn="r">
              <a:buNone/>
              <a:defRPr sz="1100" baseline="0">
                <a:solidFill>
                  <a:srgbClr val="A7A7A7"/>
                </a:solidFill>
                <a:latin typeface="Segoe UI" panose="020B0502040204020203" pitchFamily="34" charset="0"/>
                <a:cs typeface="Segoe UI" panose="020B0502040204020203" pitchFamily="34" charset="0"/>
              </a:defRPr>
            </a:lvl1pPr>
            <a:lvl2pPr>
              <a:defRPr sz="2000">
                <a:solidFill>
                  <a:schemeClr val="bg1"/>
                </a:solidFill>
                <a:latin typeface="Futura PT Light" pitchFamily="34" charset="0"/>
              </a:defRPr>
            </a:lvl2pPr>
            <a:lvl3pPr>
              <a:defRPr sz="2000">
                <a:solidFill>
                  <a:schemeClr val="bg1"/>
                </a:solidFill>
                <a:latin typeface="Futura PT Light" pitchFamily="34" charset="0"/>
              </a:defRPr>
            </a:lvl3pPr>
            <a:lvl4pPr>
              <a:defRPr sz="2000">
                <a:solidFill>
                  <a:schemeClr val="bg1"/>
                </a:solidFill>
                <a:latin typeface="Futura PT Light" pitchFamily="34" charset="0"/>
              </a:defRPr>
            </a:lvl4pPr>
            <a:lvl5pPr>
              <a:defRPr sz="2000">
                <a:solidFill>
                  <a:schemeClr val="bg1"/>
                </a:solidFill>
                <a:latin typeface="Futura PT Light" pitchFamily="34" charset="0"/>
              </a:defRPr>
            </a:lvl5pPr>
          </a:lstStyle>
          <a:p>
            <a:pPr lvl="0"/>
            <a:r>
              <a:rPr lang="en-US" smtClean="0"/>
              <a:t>Section Title</a:t>
            </a:r>
            <a:endParaRPr lang="en-US"/>
          </a:p>
        </p:txBody>
      </p:sp>
    </p:spTree>
    <p:extLst>
      <p:ext uri="{BB962C8B-B14F-4D97-AF65-F5344CB8AC3E}">
        <p14:creationId xmlns:p14="http://schemas.microsoft.com/office/powerpoint/2010/main" val="1869972828"/>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2895600" y="0"/>
            <a:ext cx="5410200" cy="4248150"/>
          </a:xfrm>
          <a:prstGeom prst="rect">
            <a:avLst/>
          </a:prstGeom>
        </p:spPr>
        <p:txBody>
          <a:bodyPr anchor="ctr"/>
          <a:lstStyle>
            <a:lvl1pPr marL="0" indent="0">
              <a:buNone/>
              <a:defRPr sz="4000" baseline="0">
                <a:solidFill>
                  <a:schemeClr val="accent1"/>
                </a:solidFill>
                <a:latin typeface="Futura Lt BT" panose="020B0402020204020303" pitchFamily="34" charset="0"/>
              </a:defRPr>
            </a:lvl1pPr>
          </a:lstStyle>
          <a:p>
            <a:pPr lvl="0"/>
            <a:r>
              <a:rPr lang="en-US" smtClean="0"/>
              <a:t>Section Title</a:t>
            </a:r>
            <a:endParaRPr lang="en-US"/>
          </a:p>
        </p:txBody>
      </p:sp>
      <p:pic>
        <p:nvPicPr>
          <p:cNvPr id="9" name="Picture 8" descr="AF_CoverTexture_v2.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2400300" cy="5143500"/>
          </a:xfrm>
          <a:prstGeom prst="rect">
            <a:avLst/>
          </a:prstGeom>
        </p:spPr>
      </p:pic>
    </p:spTree>
    <p:extLst>
      <p:ext uri="{BB962C8B-B14F-4D97-AF65-F5344CB8AC3E}">
        <p14:creationId xmlns:p14="http://schemas.microsoft.com/office/powerpoint/2010/main" val="3738845806"/>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13"/>
          <p:cNvSpPr>
            <a:spLocks noGrp="1"/>
          </p:cNvSpPr>
          <p:nvPr>
            <p:ph type="body" sz="quarter" idx="10" hasCustomPrompt="1"/>
          </p:nvPr>
        </p:nvSpPr>
        <p:spPr>
          <a:xfrm>
            <a:off x="2667000" y="4781550"/>
            <a:ext cx="5105400" cy="381000"/>
          </a:xfrm>
          <a:prstGeom prst="rect">
            <a:avLst/>
          </a:prstGeom>
        </p:spPr>
        <p:txBody>
          <a:bodyPr anchor="ctr"/>
          <a:lstStyle>
            <a:lvl1pPr marL="0" indent="0" algn="r">
              <a:buNone/>
              <a:defRPr sz="1100" baseline="0">
                <a:solidFill>
                  <a:srgbClr val="A7A7A7"/>
                </a:solidFill>
                <a:latin typeface="Segoe UI" panose="020B0502040204020203" pitchFamily="34" charset="0"/>
                <a:cs typeface="Segoe UI" panose="020B0502040204020203" pitchFamily="34" charset="0"/>
              </a:defRPr>
            </a:lvl1pPr>
            <a:lvl2pPr>
              <a:defRPr sz="2000">
                <a:solidFill>
                  <a:schemeClr val="bg1"/>
                </a:solidFill>
                <a:latin typeface="Futura PT Light" pitchFamily="34" charset="0"/>
              </a:defRPr>
            </a:lvl2pPr>
            <a:lvl3pPr>
              <a:defRPr sz="2000">
                <a:solidFill>
                  <a:schemeClr val="bg1"/>
                </a:solidFill>
                <a:latin typeface="Futura PT Light" pitchFamily="34" charset="0"/>
              </a:defRPr>
            </a:lvl3pPr>
            <a:lvl4pPr>
              <a:defRPr sz="2000">
                <a:solidFill>
                  <a:schemeClr val="bg1"/>
                </a:solidFill>
                <a:latin typeface="Futura PT Light" pitchFamily="34" charset="0"/>
              </a:defRPr>
            </a:lvl4pPr>
            <a:lvl5pPr>
              <a:defRPr sz="2000">
                <a:solidFill>
                  <a:schemeClr val="bg1"/>
                </a:solidFill>
                <a:latin typeface="Futura PT Light" pitchFamily="34" charset="0"/>
              </a:defRPr>
            </a:lvl5pPr>
          </a:lstStyle>
          <a:p>
            <a:pPr lvl="0"/>
            <a:r>
              <a:rPr lang="en-US" smtClean="0"/>
              <a:t>Section Title</a:t>
            </a:r>
            <a:endParaRPr lang="en-US"/>
          </a:p>
        </p:txBody>
      </p:sp>
    </p:spTree>
    <p:extLst>
      <p:ext uri="{BB962C8B-B14F-4D97-AF65-F5344CB8AC3E}">
        <p14:creationId xmlns:p14="http://schemas.microsoft.com/office/powerpoint/2010/main" val="217820304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5"/>
          </p:nvPr>
        </p:nvSpPr>
        <p:spPr/>
        <p:txBody>
          <a:bodyPr/>
          <a:lstStyle/>
          <a:p>
            <a:fld id="{42039D35-287D-4CA5-B76B-60FEE51F3697}" type="datetimeFigureOut">
              <a:rPr lang="en-US" smtClean="0"/>
              <a:t>4/7/2021</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a:prstGeom prst="rect">
            <a:avLst/>
          </a:prstGeom>
        </p:spPr>
        <p:txBody>
          <a:bodyPr anchor="ctr"/>
          <a:lstStyle>
            <a:lvl1pPr>
              <a:defRPr sz="2800" b="1">
                <a:latin typeface="Segoe UI" panose="020B0502040204020203" pitchFamily="34" charset="0"/>
                <a:cs typeface="Segoe UI" panose="020B0502040204020203"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lvl1pPr marL="342900" indent="-342900">
              <a:spcAft>
                <a:spcPts val="600"/>
              </a:spcAft>
              <a:buClr>
                <a:schemeClr val="accent1"/>
              </a:buClr>
              <a:buFont typeface="Wingdings" panose="05000000000000000000" pitchFamily="2" charset="2"/>
              <a:buChar char="§"/>
              <a:defRPr sz="1600">
                <a:latin typeface="Segoe UI" panose="020B0502040204020203" pitchFamily="34" charset="0"/>
                <a:cs typeface="Segoe UI" panose="020B0502040204020203" pitchFamily="34" charset="0"/>
              </a:defRPr>
            </a:lvl1pPr>
            <a:lvl2pPr marL="742950" indent="-285750">
              <a:spcAft>
                <a:spcPts val="300"/>
              </a:spcAft>
              <a:buClr>
                <a:schemeClr val="accent3"/>
              </a:buClr>
              <a:buFont typeface="Arial" pitchFamily="34" charset="0"/>
              <a:buChar char="•"/>
              <a:defRPr sz="1400">
                <a:latin typeface="Segoe UI" panose="020B0502040204020203" pitchFamily="34" charset="0"/>
                <a:cs typeface="Segoe UI" panose="020B0502040204020203" pitchFamily="34" charset="0"/>
              </a:defRPr>
            </a:lvl2pPr>
            <a:lvl3pPr marL="1143000" indent="-228600">
              <a:spcAft>
                <a:spcPts val="300"/>
              </a:spcAft>
              <a:buFont typeface="Calibri Light" panose="020F0302020204030204" pitchFamily="34" charset="0"/>
              <a:buChar char="–"/>
              <a:defRPr sz="1200">
                <a:latin typeface="Segoe UI" panose="020B0502040204020203" pitchFamily="34" charset="0"/>
                <a:cs typeface="Segoe UI" panose="020B0502040204020203" pitchFamily="34" charset="0"/>
              </a:defRPr>
            </a:lvl3pPr>
            <a:lvl4pPr marL="1600200" indent="-228600">
              <a:spcAft>
                <a:spcPts val="300"/>
              </a:spcAft>
              <a:buFont typeface="Arial" pitchFamily="34" charset="0"/>
              <a:buChar char="•"/>
              <a:defRPr sz="1200">
                <a:latin typeface="Segoe UI" panose="020B0502040204020203" pitchFamily="34" charset="0"/>
                <a:cs typeface="Segoe UI" panose="020B0502040204020203" pitchFamily="34" charset="0"/>
              </a:defRPr>
            </a:lvl4pPr>
            <a:lvl5pPr>
              <a:defRPr sz="1200">
                <a:latin typeface="Segoe UI" panose="020B0502040204020203" pitchFamily="34" charset="0"/>
                <a:cs typeface="Segoe UI" panose="020B050204020402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13"/>
          <p:cNvSpPr>
            <a:spLocks noGrp="1"/>
          </p:cNvSpPr>
          <p:nvPr>
            <p:ph type="body" sz="quarter" idx="10" hasCustomPrompt="1"/>
          </p:nvPr>
        </p:nvSpPr>
        <p:spPr>
          <a:xfrm>
            <a:off x="2667000" y="4781550"/>
            <a:ext cx="5105400" cy="381000"/>
          </a:xfrm>
          <a:prstGeom prst="rect">
            <a:avLst/>
          </a:prstGeom>
        </p:spPr>
        <p:txBody>
          <a:bodyPr anchor="ctr"/>
          <a:lstStyle>
            <a:lvl1pPr marL="0" indent="0" algn="r">
              <a:buNone/>
              <a:defRPr sz="1100" baseline="0">
                <a:solidFill>
                  <a:srgbClr val="A7A7A7"/>
                </a:solidFill>
                <a:latin typeface="Segoe UI" panose="020B0502040204020203" pitchFamily="34" charset="0"/>
                <a:cs typeface="Segoe UI" panose="020B0502040204020203" pitchFamily="34" charset="0"/>
              </a:defRPr>
            </a:lvl1pPr>
            <a:lvl2pPr>
              <a:defRPr sz="2000">
                <a:solidFill>
                  <a:schemeClr val="bg1"/>
                </a:solidFill>
                <a:latin typeface="Futura PT Light" pitchFamily="34" charset="0"/>
              </a:defRPr>
            </a:lvl2pPr>
            <a:lvl3pPr>
              <a:defRPr sz="2000">
                <a:solidFill>
                  <a:schemeClr val="bg1"/>
                </a:solidFill>
                <a:latin typeface="Futura PT Light" pitchFamily="34" charset="0"/>
              </a:defRPr>
            </a:lvl3pPr>
            <a:lvl4pPr>
              <a:defRPr sz="2000">
                <a:solidFill>
                  <a:schemeClr val="bg1"/>
                </a:solidFill>
                <a:latin typeface="Futura PT Light" pitchFamily="34" charset="0"/>
              </a:defRPr>
            </a:lvl4pPr>
            <a:lvl5pPr>
              <a:defRPr sz="2000">
                <a:solidFill>
                  <a:schemeClr val="bg1"/>
                </a:solidFill>
                <a:latin typeface="Futura PT Light" pitchFamily="34" charset="0"/>
              </a:defRPr>
            </a:lvl5pPr>
          </a:lstStyle>
          <a:p>
            <a:pPr lvl="0"/>
            <a:r>
              <a:rPr lang="en-US" smtClean="0"/>
              <a:t>Section Title</a:t>
            </a:r>
            <a:endParaRPr lang="en-US"/>
          </a:p>
        </p:txBody>
      </p:sp>
    </p:spTree>
    <p:extLst>
      <p:ext uri="{BB962C8B-B14F-4D97-AF65-F5344CB8AC3E}">
        <p14:creationId xmlns:p14="http://schemas.microsoft.com/office/powerpoint/2010/main" val="3142482413"/>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Conten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a:prstGeom prst="rect">
            <a:avLst/>
          </a:prstGeom>
        </p:spPr>
        <p:txBody>
          <a:bodyPr anchor="ctr"/>
          <a:lstStyle>
            <a:lvl1pPr>
              <a:defRPr sz="2800" b="1" i="0">
                <a:latin typeface="Segoe UI" panose="020B0502040204020203" pitchFamily="34" charset="0"/>
                <a:cs typeface="Segoe UI" panose="020B0502040204020203"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a:prstGeom prst="rect">
            <a:avLst/>
          </a:prstGeom>
        </p:spPr>
        <p:txBody>
          <a:bodyPr/>
          <a:lstStyle>
            <a:lvl1pPr marL="342900" indent="-342900">
              <a:spcAft>
                <a:spcPts val="600"/>
              </a:spcAft>
              <a:buClr>
                <a:schemeClr val="accent1"/>
              </a:buClr>
              <a:buFont typeface="Wingdings" panose="05000000000000000000" pitchFamily="2" charset="2"/>
              <a:buChar char="§"/>
              <a:defRPr sz="1600">
                <a:latin typeface="Segoe UI" panose="020B0502040204020203" pitchFamily="34" charset="0"/>
                <a:cs typeface="Segoe UI" panose="020B0502040204020203" pitchFamily="34" charset="0"/>
              </a:defRPr>
            </a:lvl1pPr>
            <a:lvl2pPr marL="800100" indent="-342900">
              <a:spcAft>
                <a:spcPts val="300"/>
              </a:spcAft>
              <a:buClr>
                <a:schemeClr val="accent3"/>
              </a:buClr>
              <a:buFont typeface="Arial" pitchFamily="34" charset="0"/>
              <a:buChar char="•"/>
              <a:defRPr sz="1400">
                <a:latin typeface="Segoe UI" panose="020B0502040204020203" pitchFamily="34" charset="0"/>
                <a:cs typeface="Segoe UI" panose="020B0502040204020203" pitchFamily="34" charset="0"/>
              </a:defRPr>
            </a:lvl2pPr>
            <a:lvl3pPr marL="1143000" indent="-228600">
              <a:spcAft>
                <a:spcPts val="300"/>
              </a:spcAft>
              <a:buFont typeface="Calibri Light" panose="020F0302020204030204" pitchFamily="34" charset="0"/>
              <a:buChar char="–"/>
              <a:defRPr sz="1200">
                <a:latin typeface="Segoe UI" panose="020B0502040204020203" pitchFamily="34" charset="0"/>
                <a:cs typeface="Segoe UI" panose="020B0502040204020203" pitchFamily="34" charset="0"/>
              </a:defRPr>
            </a:lvl3pPr>
            <a:lvl4pPr marL="1600200" indent="-228600">
              <a:spcAft>
                <a:spcPts val="300"/>
              </a:spcAft>
              <a:buFont typeface="Arial" pitchFamily="34" charset="0"/>
              <a:buChar char="•"/>
              <a:defRPr sz="1200">
                <a:latin typeface="Segoe UI" panose="020B0502040204020203" pitchFamily="34" charset="0"/>
                <a:cs typeface="Segoe UI" panose="020B0502040204020203" pitchFamily="34" charset="0"/>
              </a:defRPr>
            </a:lvl4pPr>
            <a:lvl5pPr>
              <a:defRPr sz="12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a:prstGeom prst="rect">
            <a:avLst/>
          </a:prstGeom>
        </p:spPr>
        <p:txBody>
          <a:bodyPr/>
          <a:lstStyle>
            <a:lvl1pPr marL="342900" indent="-342900">
              <a:spcAft>
                <a:spcPts val="600"/>
              </a:spcAft>
              <a:buClr>
                <a:schemeClr val="accent1"/>
              </a:buClr>
              <a:buFont typeface="Wingdings" panose="05000000000000000000" pitchFamily="2" charset="2"/>
              <a:buChar char="§"/>
              <a:defRPr sz="1600">
                <a:latin typeface="Segoe UI" panose="020B0502040204020203" pitchFamily="34" charset="0"/>
                <a:cs typeface="Segoe UI" panose="020B0502040204020203" pitchFamily="34" charset="0"/>
              </a:defRPr>
            </a:lvl1pPr>
            <a:lvl2pPr marL="742950" indent="-285750">
              <a:spcAft>
                <a:spcPts val="300"/>
              </a:spcAft>
              <a:buClr>
                <a:schemeClr val="accent3"/>
              </a:buClr>
              <a:buFont typeface="Arial" pitchFamily="34" charset="0"/>
              <a:buChar char="•"/>
              <a:defRPr sz="1400">
                <a:latin typeface="Segoe UI" panose="020B0502040204020203" pitchFamily="34" charset="0"/>
                <a:cs typeface="Segoe UI" panose="020B0502040204020203" pitchFamily="34" charset="0"/>
              </a:defRPr>
            </a:lvl2pPr>
            <a:lvl3pPr marL="1143000" indent="-228600">
              <a:spcAft>
                <a:spcPts val="300"/>
              </a:spcAft>
              <a:buFont typeface="Calibri Light" panose="020F0302020204030204" pitchFamily="34" charset="0"/>
              <a:buChar char="–"/>
              <a:defRPr sz="1200">
                <a:latin typeface="Segoe UI" panose="020B0502040204020203" pitchFamily="34" charset="0"/>
                <a:cs typeface="Segoe UI" panose="020B0502040204020203" pitchFamily="34" charset="0"/>
              </a:defRPr>
            </a:lvl3pPr>
            <a:lvl4pPr marL="1600200" indent="-228600">
              <a:spcAft>
                <a:spcPts val="300"/>
              </a:spcAft>
              <a:buFont typeface="Arial" pitchFamily="34" charset="0"/>
              <a:buChar char="•"/>
              <a:defRPr sz="1200">
                <a:latin typeface="Segoe UI" panose="020B0502040204020203" pitchFamily="34" charset="0"/>
                <a:cs typeface="Segoe UI" panose="020B0502040204020203" pitchFamily="34" charset="0"/>
              </a:defRPr>
            </a:lvl4pPr>
            <a:lvl5pPr>
              <a:defRPr sz="12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 Placeholder 13"/>
          <p:cNvSpPr>
            <a:spLocks noGrp="1"/>
          </p:cNvSpPr>
          <p:nvPr>
            <p:ph type="body" sz="quarter" idx="10" hasCustomPrompt="1"/>
          </p:nvPr>
        </p:nvSpPr>
        <p:spPr>
          <a:xfrm>
            <a:off x="2667000" y="4781550"/>
            <a:ext cx="5105400" cy="381000"/>
          </a:xfrm>
          <a:prstGeom prst="rect">
            <a:avLst/>
          </a:prstGeom>
        </p:spPr>
        <p:txBody>
          <a:bodyPr anchor="ctr"/>
          <a:lstStyle>
            <a:lvl1pPr marL="0" indent="0" algn="r">
              <a:buNone/>
              <a:defRPr sz="1100" baseline="0">
                <a:solidFill>
                  <a:srgbClr val="A7A7A7"/>
                </a:solidFill>
                <a:latin typeface="Segoe UI" panose="020B0502040204020203" pitchFamily="34" charset="0"/>
                <a:cs typeface="Segoe UI" panose="020B0502040204020203" pitchFamily="34" charset="0"/>
              </a:defRPr>
            </a:lvl1pPr>
            <a:lvl2pPr>
              <a:defRPr sz="2000">
                <a:solidFill>
                  <a:schemeClr val="bg1"/>
                </a:solidFill>
                <a:latin typeface="Futura PT Light" pitchFamily="34" charset="0"/>
              </a:defRPr>
            </a:lvl2pPr>
            <a:lvl3pPr>
              <a:defRPr sz="2000">
                <a:solidFill>
                  <a:schemeClr val="bg1"/>
                </a:solidFill>
                <a:latin typeface="Futura PT Light" pitchFamily="34" charset="0"/>
              </a:defRPr>
            </a:lvl3pPr>
            <a:lvl4pPr>
              <a:defRPr sz="2000">
                <a:solidFill>
                  <a:schemeClr val="bg1"/>
                </a:solidFill>
                <a:latin typeface="Futura PT Light" pitchFamily="34" charset="0"/>
              </a:defRPr>
            </a:lvl4pPr>
            <a:lvl5pPr>
              <a:defRPr sz="2000">
                <a:solidFill>
                  <a:schemeClr val="bg1"/>
                </a:solidFill>
                <a:latin typeface="Futura PT Light" pitchFamily="34" charset="0"/>
              </a:defRPr>
            </a:lvl5pPr>
          </a:lstStyle>
          <a:p>
            <a:pPr lvl="0"/>
            <a:r>
              <a:rPr lang="en-US" smtClean="0"/>
              <a:t>Section Title</a:t>
            </a:r>
            <a:endParaRPr lang="en-US"/>
          </a:p>
        </p:txBody>
      </p:sp>
    </p:spTree>
    <p:extLst>
      <p:ext uri="{BB962C8B-B14F-4D97-AF65-F5344CB8AC3E}">
        <p14:creationId xmlns:p14="http://schemas.microsoft.com/office/powerpoint/2010/main" val="534448725"/>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Content (Two Columns w/ Sub-Headers)">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a:prstGeom prst="rect">
            <a:avLst/>
          </a:prstGeom>
        </p:spPr>
        <p:txBody>
          <a:bodyPr anchor="ctr"/>
          <a:lstStyle>
            <a:lvl1pPr>
              <a:defRPr sz="2800" b="1">
                <a:latin typeface="Segoe UI" panose="020B0502040204020203" pitchFamily="34" charset="0"/>
                <a:cs typeface="Segoe UI" panose="020B0502040204020203"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a:prstGeom prst="rect">
            <a:avLst/>
          </a:prstGeom>
        </p:spPr>
        <p:txBody>
          <a:bodyPr anchor="ctr"/>
          <a:lstStyle>
            <a:lvl1pPr marL="0" indent="0">
              <a:buNone/>
              <a:defRPr sz="1800" b="1">
                <a:solidFill>
                  <a:schemeClr val="accent3"/>
                </a:solidFill>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marL="342900" indent="-342900">
              <a:spcAft>
                <a:spcPts val="600"/>
              </a:spcAft>
              <a:buClr>
                <a:schemeClr val="accent1"/>
              </a:buClr>
              <a:buFont typeface="Wingdings" panose="05000000000000000000" pitchFamily="2" charset="2"/>
              <a:buChar char="§"/>
              <a:defRPr sz="1600">
                <a:latin typeface="Segoe UI" panose="020B0502040204020203" pitchFamily="34" charset="0"/>
                <a:cs typeface="Segoe UI" panose="020B0502040204020203" pitchFamily="34" charset="0"/>
              </a:defRPr>
            </a:lvl1pPr>
            <a:lvl2pPr marL="742950" indent="-285750">
              <a:spcAft>
                <a:spcPts val="300"/>
              </a:spcAft>
              <a:buClr>
                <a:schemeClr val="accent3"/>
              </a:buClr>
              <a:buFont typeface="Arial" pitchFamily="34" charset="0"/>
              <a:buChar char="•"/>
              <a:defRPr sz="1400">
                <a:latin typeface="Segoe UI" panose="020B0502040204020203" pitchFamily="34" charset="0"/>
                <a:cs typeface="Segoe UI" panose="020B0502040204020203" pitchFamily="34" charset="0"/>
              </a:defRPr>
            </a:lvl2pPr>
            <a:lvl3pPr marL="1143000" indent="-228600">
              <a:spcAft>
                <a:spcPts val="300"/>
              </a:spcAft>
              <a:buFont typeface="Calibri Light" panose="020F0302020204030204" pitchFamily="34" charset="0"/>
              <a:buChar char="–"/>
              <a:defRPr sz="1200">
                <a:latin typeface="Segoe UI" panose="020B0502040204020203" pitchFamily="34" charset="0"/>
                <a:cs typeface="Segoe UI" panose="020B0502040204020203" pitchFamily="34" charset="0"/>
              </a:defRPr>
            </a:lvl3pPr>
            <a:lvl4pPr marL="1600200" indent="-228600">
              <a:spcAft>
                <a:spcPts val="300"/>
              </a:spcAft>
              <a:buFont typeface="Arial" pitchFamily="34" charset="0"/>
              <a:buChar char="•"/>
              <a:defRPr sz="1100">
                <a:latin typeface="Segoe UI" panose="020B0502040204020203" pitchFamily="34" charset="0"/>
                <a:cs typeface="Segoe UI" panose="020B0502040204020203" pitchFamily="34" charset="0"/>
              </a:defRPr>
            </a:lvl4pPr>
            <a:lvl5pPr>
              <a:defRPr sz="1100">
                <a:latin typeface="Segoe UI" panose="020B0502040204020203" pitchFamily="34" charset="0"/>
                <a:cs typeface="Segoe UI" panose="020B0502040204020203"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a:prstGeom prst="rect">
            <a:avLst/>
          </a:prstGeom>
        </p:spPr>
        <p:txBody>
          <a:bodyPr anchor="ctr"/>
          <a:lstStyle>
            <a:lvl1pPr marL="0" indent="0">
              <a:buNone/>
              <a:defRPr sz="1800" b="1">
                <a:solidFill>
                  <a:schemeClr val="accent3"/>
                </a:solidFill>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marL="342900" indent="-342900">
              <a:spcAft>
                <a:spcPts val="600"/>
              </a:spcAft>
              <a:buClr>
                <a:schemeClr val="accent1"/>
              </a:buClr>
              <a:buFont typeface="Wingdings" panose="05000000000000000000" pitchFamily="2" charset="2"/>
              <a:buChar char="§"/>
              <a:defRPr sz="1600">
                <a:latin typeface="Segoe UI" panose="020B0502040204020203" pitchFamily="34" charset="0"/>
                <a:cs typeface="Segoe UI" panose="020B0502040204020203" pitchFamily="34" charset="0"/>
              </a:defRPr>
            </a:lvl1pPr>
            <a:lvl2pPr marL="742950" indent="-285750">
              <a:spcAft>
                <a:spcPts val="300"/>
              </a:spcAft>
              <a:buClr>
                <a:schemeClr val="accent3"/>
              </a:buClr>
              <a:buFont typeface="Arial" pitchFamily="34" charset="0"/>
              <a:buChar char="•"/>
              <a:defRPr sz="1400">
                <a:latin typeface="Segoe UI" panose="020B0502040204020203" pitchFamily="34" charset="0"/>
                <a:cs typeface="Segoe UI" panose="020B0502040204020203" pitchFamily="34" charset="0"/>
              </a:defRPr>
            </a:lvl2pPr>
            <a:lvl3pPr marL="1143000" indent="-228600">
              <a:spcAft>
                <a:spcPts val="300"/>
              </a:spcAft>
              <a:buFont typeface="Calibri Light" panose="020F0302020204030204" pitchFamily="34" charset="0"/>
              <a:buChar char="–"/>
              <a:defRPr sz="1200">
                <a:latin typeface="Segoe UI" panose="020B0502040204020203" pitchFamily="34" charset="0"/>
                <a:cs typeface="Segoe UI" panose="020B0502040204020203" pitchFamily="34" charset="0"/>
              </a:defRPr>
            </a:lvl3pPr>
            <a:lvl4pPr marL="1600200" indent="-228600">
              <a:spcAft>
                <a:spcPts val="300"/>
              </a:spcAft>
              <a:buFont typeface="Arial" pitchFamily="34" charset="0"/>
              <a:buChar char="•"/>
              <a:defRPr sz="1100">
                <a:latin typeface="Segoe UI" panose="020B0502040204020203" pitchFamily="34" charset="0"/>
                <a:cs typeface="Segoe UI" panose="020B0502040204020203" pitchFamily="34" charset="0"/>
              </a:defRPr>
            </a:lvl4pPr>
            <a:lvl5pPr>
              <a:defRPr sz="1100">
                <a:latin typeface="Segoe UI" panose="020B0502040204020203" pitchFamily="34" charset="0"/>
                <a:cs typeface="Segoe UI" panose="020B0502040204020203"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13"/>
          <p:cNvSpPr>
            <a:spLocks noGrp="1"/>
          </p:cNvSpPr>
          <p:nvPr>
            <p:ph type="body" sz="quarter" idx="10" hasCustomPrompt="1"/>
          </p:nvPr>
        </p:nvSpPr>
        <p:spPr>
          <a:xfrm>
            <a:off x="2667000" y="4781550"/>
            <a:ext cx="5105400" cy="381000"/>
          </a:xfrm>
          <a:prstGeom prst="rect">
            <a:avLst/>
          </a:prstGeom>
        </p:spPr>
        <p:txBody>
          <a:bodyPr anchor="ctr"/>
          <a:lstStyle>
            <a:lvl1pPr marL="0" indent="0" algn="r">
              <a:buNone/>
              <a:defRPr sz="1100" baseline="0">
                <a:solidFill>
                  <a:srgbClr val="A7A7A7"/>
                </a:solidFill>
                <a:latin typeface="Segoe UI" panose="020B0502040204020203" pitchFamily="34" charset="0"/>
                <a:cs typeface="Segoe UI" panose="020B0502040204020203" pitchFamily="34" charset="0"/>
              </a:defRPr>
            </a:lvl1pPr>
            <a:lvl2pPr>
              <a:defRPr sz="2000">
                <a:solidFill>
                  <a:schemeClr val="bg1"/>
                </a:solidFill>
                <a:latin typeface="Futura PT Light" pitchFamily="34" charset="0"/>
              </a:defRPr>
            </a:lvl2pPr>
            <a:lvl3pPr>
              <a:defRPr sz="2000">
                <a:solidFill>
                  <a:schemeClr val="bg1"/>
                </a:solidFill>
                <a:latin typeface="Futura PT Light" pitchFamily="34" charset="0"/>
              </a:defRPr>
            </a:lvl3pPr>
            <a:lvl4pPr>
              <a:defRPr sz="2000">
                <a:solidFill>
                  <a:schemeClr val="bg1"/>
                </a:solidFill>
                <a:latin typeface="Futura PT Light" pitchFamily="34" charset="0"/>
              </a:defRPr>
            </a:lvl4pPr>
            <a:lvl5pPr>
              <a:defRPr sz="2000">
                <a:solidFill>
                  <a:schemeClr val="bg1"/>
                </a:solidFill>
                <a:latin typeface="Futura PT Light" pitchFamily="34" charset="0"/>
              </a:defRPr>
            </a:lvl5pPr>
          </a:lstStyle>
          <a:p>
            <a:pPr lvl="0"/>
            <a:r>
              <a:rPr lang="en-US" smtClean="0"/>
              <a:t>Section Title</a:t>
            </a:r>
            <a:endParaRPr lang="en-US"/>
          </a:p>
        </p:txBody>
      </p:sp>
    </p:spTree>
    <p:extLst>
      <p:ext uri="{BB962C8B-B14F-4D97-AF65-F5344CB8AC3E}">
        <p14:creationId xmlns:p14="http://schemas.microsoft.com/office/powerpoint/2010/main" val="2053583882"/>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a:prstGeom prst="rect">
            <a:avLst/>
          </a:prstGeom>
        </p:spPr>
        <p:txBody>
          <a:bodyPr anchor="ctr"/>
          <a:lstStyle>
            <a:lvl1pPr>
              <a:defRPr sz="2800" b="1">
                <a:latin typeface="Segoe UI" panose="020B0502040204020203" pitchFamily="34" charset="0"/>
                <a:cs typeface="Segoe UI" panose="020B0502040204020203" pitchFamily="34" charset="0"/>
              </a:defRPr>
            </a:lvl1pPr>
          </a:lstStyle>
          <a:p>
            <a:r>
              <a:rPr lang="en-US" smtClean="0"/>
              <a:t>Click to edit Master title style</a:t>
            </a:r>
            <a:endParaRPr lang="en-US"/>
          </a:p>
        </p:txBody>
      </p:sp>
      <p:sp>
        <p:nvSpPr>
          <p:cNvPr id="4" name="Text Placeholder 13"/>
          <p:cNvSpPr>
            <a:spLocks noGrp="1"/>
          </p:cNvSpPr>
          <p:nvPr>
            <p:ph type="body" sz="quarter" idx="10" hasCustomPrompt="1"/>
          </p:nvPr>
        </p:nvSpPr>
        <p:spPr>
          <a:xfrm>
            <a:off x="2667000" y="4781550"/>
            <a:ext cx="5105400" cy="381000"/>
          </a:xfrm>
          <a:prstGeom prst="rect">
            <a:avLst/>
          </a:prstGeom>
        </p:spPr>
        <p:txBody>
          <a:bodyPr anchor="ctr"/>
          <a:lstStyle>
            <a:lvl1pPr marL="0" indent="0" algn="r">
              <a:buNone/>
              <a:defRPr sz="1100" baseline="0">
                <a:solidFill>
                  <a:srgbClr val="A7A7A7"/>
                </a:solidFill>
                <a:latin typeface="Segoe UI" panose="020B0502040204020203" pitchFamily="34" charset="0"/>
                <a:cs typeface="Segoe UI" panose="020B0502040204020203" pitchFamily="34" charset="0"/>
              </a:defRPr>
            </a:lvl1pPr>
            <a:lvl2pPr>
              <a:defRPr sz="2000">
                <a:solidFill>
                  <a:schemeClr val="bg1"/>
                </a:solidFill>
                <a:latin typeface="Futura PT Light" pitchFamily="34" charset="0"/>
              </a:defRPr>
            </a:lvl2pPr>
            <a:lvl3pPr>
              <a:defRPr sz="2000">
                <a:solidFill>
                  <a:schemeClr val="bg1"/>
                </a:solidFill>
                <a:latin typeface="Futura PT Light" pitchFamily="34" charset="0"/>
              </a:defRPr>
            </a:lvl3pPr>
            <a:lvl4pPr>
              <a:defRPr sz="2000">
                <a:solidFill>
                  <a:schemeClr val="bg1"/>
                </a:solidFill>
                <a:latin typeface="Futura PT Light" pitchFamily="34" charset="0"/>
              </a:defRPr>
            </a:lvl4pPr>
            <a:lvl5pPr>
              <a:defRPr sz="2000">
                <a:solidFill>
                  <a:schemeClr val="bg1"/>
                </a:solidFill>
                <a:latin typeface="Futura PT Light" pitchFamily="34" charset="0"/>
              </a:defRPr>
            </a:lvl5pPr>
          </a:lstStyle>
          <a:p>
            <a:pPr lvl="0"/>
            <a:r>
              <a:rPr lang="en-US" smtClean="0"/>
              <a:t>Section Title</a:t>
            </a:r>
            <a:endParaRPr lang="en-US"/>
          </a:p>
        </p:txBody>
      </p:sp>
    </p:spTree>
    <p:extLst>
      <p:ext uri="{BB962C8B-B14F-4D97-AF65-F5344CB8AC3E}">
        <p14:creationId xmlns:p14="http://schemas.microsoft.com/office/powerpoint/2010/main" val="1869972828"/>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2895600" y="0"/>
            <a:ext cx="5410200" cy="4248150"/>
          </a:xfrm>
          <a:prstGeom prst="rect">
            <a:avLst/>
          </a:prstGeom>
        </p:spPr>
        <p:txBody>
          <a:bodyPr anchor="ctr"/>
          <a:lstStyle>
            <a:lvl1pPr marL="0" indent="0">
              <a:buNone/>
              <a:defRPr sz="4000" baseline="0">
                <a:solidFill>
                  <a:schemeClr val="accent1"/>
                </a:solidFill>
                <a:latin typeface="Futura Lt BT" panose="020B0402020204020303" pitchFamily="34" charset="0"/>
              </a:defRPr>
            </a:lvl1pPr>
          </a:lstStyle>
          <a:p>
            <a:pPr lvl="0"/>
            <a:r>
              <a:rPr lang="en-US" smtClean="0"/>
              <a:t>Section Title</a:t>
            </a:r>
            <a:endParaRPr lang="en-US"/>
          </a:p>
        </p:txBody>
      </p:sp>
      <p:pic>
        <p:nvPicPr>
          <p:cNvPr id="9" name="Picture 8" descr="AF_CoverTexture_v2.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2400300" cy="5143500"/>
          </a:xfrm>
          <a:prstGeom prst="rect">
            <a:avLst/>
          </a:prstGeom>
        </p:spPr>
      </p:pic>
    </p:spTree>
    <p:extLst>
      <p:ext uri="{BB962C8B-B14F-4D97-AF65-F5344CB8AC3E}">
        <p14:creationId xmlns:p14="http://schemas.microsoft.com/office/powerpoint/2010/main" val="3738845806"/>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64470"/>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13"/>
          <p:cNvSpPr>
            <a:spLocks noGrp="1"/>
          </p:cNvSpPr>
          <p:nvPr>
            <p:ph type="body" sz="quarter" idx="10" hasCustomPrompt="1"/>
          </p:nvPr>
        </p:nvSpPr>
        <p:spPr>
          <a:xfrm>
            <a:off x="2667000" y="4781550"/>
            <a:ext cx="5105400" cy="381000"/>
          </a:xfrm>
          <a:prstGeom prst="rect">
            <a:avLst/>
          </a:prstGeom>
        </p:spPr>
        <p:txBody>
          <a:bodyPr anchor="ctr"/>
          <a:lstStyle>
            <a:lvl1pPr marL="0" indent="0" algn="r">
              <a:buNone/>
              <a:defRPr sz="1100" baseline="0">
                <a:solidFill>
                  <a:srgbClr val="A7A7A7"/>
                </a:solidFill>
                <a:latin typeface="Segoe UI" panose="020B0502040204020203" pitchFamily="34" charset="0"/>
                <a:cs typeface="Segoe UI" panose="020B0502040204020203" pitchFamily="34" charset="0"/>
              </a:defRPr>
            </a:lvl1pPr>
            <a:lvl2pPr>
              <a:defRPr sz="2000">
                <a:solidFill>
                  <a:schemeClr val="bg1"/>
                </a:solidFill>
                <a:latin typeface="Futura PT Light" pitchFamily="34" charset="0"/>
              </a:defRPr>
            </a:lvl2pPr>
            <a:lvl3pPr>
              <a:defRPr sz="2000">
                <a:solidFill>
                  <a:schemeClr val="bg1"/>
                </a:solidFill>
                <a:latin typeface="Futura PT Light" pitchFamily="34" charset="0"/>
              </a:defRPr>
            </a:lvl3pPr>
            <a:lvl4pPr>
              <a:defRPr sz="2000">
                <a:solidFill>
                  <a:schemeClr val="bg1"/>
                </a:solidFill>
                <a:latin typeface="Futura PT Light" pitchFamily="34" charset="0"/>
              </a:defRPr>
            </a:lvl4pPr>
            <a:lvl5pPr>
              <a:defRPr sz="2000">
                <a:solidFill>
                  <a:schemeClr val="bg1"/>
                </a:solidFill>
                <a:latin typeface="Futura PT Light" pitchFamily="34" charset="0"/>
              </a:defRPr>
            </a:lvl5pPr>
          </a:lstStyle>
          <a:p>
            <a:pPr lvl="0"/>
            <a:r>
              <a:rPr lang="en-US" smtClean="0"/>
              <a:t>Section Title</a:t>
            </a:r>
            <a:endParaRPr lang="en-US"/>
          </a:p>
        </p:txBody>
      </p:sp>
    </p:spTree>
    <p:extLst>
      <p:ext uri="{BB962C8B-B14F-4D97-AF65-F5344CB8AC3E}">
        <p14:creationId xmlns:p14="http://schemas.microsoft.com/office/powerpoint/2010/main" val="2178203043"/>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a:prstGeom prst="rect">
            <a:avLst/>
          </a:prstGeom>
        </p:spPr>
        <p:txBody>
          <a:bodyPr anchor="ctr"/>
          <a:lstStyle>
            <a:lvl1pPr>
              <a:defRPr sz="2800" b="1">
                <a:latin typeface="Segoe UI" panose="020B0502040204020203" pitchFamily="34" charset="0"/>
                <a:cs typeface="Segoe UI" panose="020B0502040204020203"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lvl1pPr marL="342900" indent="-342900">
              <a:spcAft>
                <a:spcPts val="600"/>
              </a:spcAft>
              <a:buClr>
                <a:schemeClr val="accent1"/>
              </a:buClr>
              <a:buFont typeface="Wingdings" panose="05000000000000000000" pitchFamily="2" charset="2"/>
              <a:buChar char="§"/>
              <a:defRPr sz="1600">
                <a:latin typeface="Segoe UI" panose="020B0502040204020203" pitchFamily="34" charset="0"/>
                <a:cs typeface="Segoe UI" panose="020B0502040204020203" pitchFamily="34" charset="0"/>
              </a:defRPr>
            </a:lvl1pPr>
            <a:lvl2pPr marL="742950" indent="-285750">
              <a:spcAft>
                <a:spcPts val="300"/>
              </a:spcAft>
              <a:buClr>
                <a:schemeClr val="accent3"/>
              </a:buClr>
              <a:buFont typeface="Arial" pitchFamily="34" charset="0"/>
              <a:buChar char="•"/>
              <a:defRPr sz="1400">
                <a:latin typeface="Segoe UI" panose="020B0502040204020203" pitchFamily="34" charset="0"/>
                <a:cs typeface="Segoe UI" panose="020B0502040204020203" pitchFamily="34" charset="0"/>
              </a:defRPr>
            </a:lvl2pPr>
            <a:lvl3pPr marL="1143000" indent="-228600">
              <a:spcAft>
                <a:spcPts val="300"/>
              </a:spcAft>
              <a:buFont typeface="Calibri Light" panose="020F0302020204030204" pitchFamily="34" charset="0"/>
              <a:buChar char="–"/>
              <a:defRPr sz="1200">
                <a:latin typeface="Segoe UI" panose="020B0502040204020203" pitchFamily="34" charset="0"/>
                <a:cs typeface="Segoe UI" panose="020B0502040204020203" pitchFamily="34" charset="0"/>
              </a:defRPr>
            </a:lvl3pPr>
            <a:lvl4pPr marL="1600200" indent="-228600">
              <a:spcAft>
                <a:spcPts val="300"/>
              </a:spcAft>
              <a:buFont typeface="Arial" pitchFamily="34" charset="0"/>
              <a:buChar char="•"/>
              <a:defRPr sz="1200">
                <a:latin typeface="Segoe UI" panose="020B0502040204020203" pitchFamily="34" charset="0"/>
                <a:cs typeface="Segoe UI" panose="020B0502040204020203" pitchFamily="34" charset="0"/>
              </a:defRPr>
            </a:lvl4pPr>
            <a:lvl5pPr>
              <a:defRPr sz="1200">
                <a:latin typeface="Segoe UI" panose="020B0502040204020203" pitchFamily="34" charset="0"/>
                <a:cs typeface="Segoe UI" panose="020B050204020402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13"/>
          <p:cNvSpPr>
            <a:spLocks noGrp="1"/>
          </p:cNvSpPr>
          <p:nvPr>
            <p:ph type="body" sz="quarter" idx="10" hasCustomPrompt="1"/>
          </p:nvPr>
        </p:nvSpPr>
        <p:spPr>
          <a:xfrm>
            <a:off x="2667000" y="4781550"/>
            <a:ext cx="5105400" cy="381000"/>
          </a:xfrm>
          <a:prstGeom prst="rect">
            <a:avLst/>
          </a:prstGeom>
        </p:spPr>
        <p:txBody>
          <a:bodyPr anchor="ctr"/>
          <a:lstStyle>
            <a:lvl1pPr marL="0" indent="0" algn="r">
              <a:buNone/>
              <a:defRPr sz="1100" baseline="0">
                <a:solidFill>
                  <a:srgbClr val="A7A7A7"/>
                </a:solidFill>
                <a:latin typeface="Segoe UI" panose="020B0502040204020203" pitchFamily="34" charset="0"/>
                <a:cs typeface="Segoe UI" panose="020B0502040204020203" pitchFamily="34" charset="0"/>
              </a:defRPr>
            </a:lvl1pPr>
            <a:lvl2pPr>
              <a:defRPr sz="2000">
                <a:solidFill>
                  <a:schemeClr val="bg1"/>
                </a:solidFill>
                <a:latin typeface="Futura PT Light" pitchFamily="34" charset="0"/>
              </a:defRPr>
            </a:lvl2pPr>
            <a:lvl3pPr>
              <a:defRPr sz="2000">
                <a:solidFill>
                  <a:schemeClr val="bg1"/>
                </a:solidFill>
                <a:latin typeface="Futura PT Light" pitchFamily="34" charset="0"/>
              </a:defRPr>
            </a:lvl3pPr>
            <a:lvl4pPr>
              <a:defRPr sz="2000">
                <a:solidFill>
                  <a:schemeClr val="bg1"/>
                </a:solidFill>
                <a:latin typeface="Futura PT Light" pitchFamily="34" charset="0"/>
              </a:defRPr>
            </a:lvl4pPr>
            <a:lvl5pPr>
              <a:defRPr sz="2000">
                <a:solidFill>
                  <a:schemeClr val="bg1"/>
                </a:solidFill>
                <a:latin typeface="Futura PT Light" pitchFamily="34" charset="0"/>
              </a:defRPr>
            </a:lvl5pPr>
          </a:lstStyle>
          <a:p>
            <a:pPr lvl="0"/>
            <a:r>
              <a:rPr lang="en-US" smtClean="0"/>
              <a:t>Section Title</a:t>
            </a:r>
            <a:endParaRPr lang="en-US"/>
          </a:p>
        </p:txBody>
      </p:sp>
    </p:spTree>
    <p:extLst>
      <p:ext uri="{BB962C8B-B14F-4D97-AF65-F5344CB8AC3E}">
        <p14:creationId xmlns:p14="http://schemas.microsoft.com/office/powerpoint/2010/main" val="3142482413"/>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Conten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a:prstGeom prst="rect">
            <a:avLst/>
          </a:prstGeom>
        </p:spPr>
        <p:txBody>
          <a:bodyPr anchor="ctr"/>
          <a:lstStyle>
            <a:lvl1pPr>
              <a:defRPr sz="2800" b="1" i="0">
                <a:latin typeface="Segoe UI" panose="020B0502040204020203" pitchFamily="34" charset="0"/>
                <a:cs typeface="Segoe UI" panose="020B0502040204020203"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a:prstGeom prst="rect">
            <a:avLst/>
          </a:prstGeom>
        </p:spPr>
        <p:txBody>
          <a:bodyPr/>
          <a:lstStyle>
            <a:lvl1pPr marL="342900" indent="-342900">
              <a:spcAft>
                <a:spcPts val="600"/>
              </a:spcAft>
              <a:buClr>
                <a:schemeClr val="accent1"/>
              </a:buClr>
              <a:buFont typeface="Wingdings" panose="05000000000000000000" pitchFamily="2" charset="2"/>
              <a:buChar char="§"/>
              <a:defRPr sz="1600">
                <a:latin typeface="Segoe UI" panose="020B0502040204020203" pitchFamily="34" charset="0"/>
                <a:cs typeface="Segoe UI" panose="020B0502040204020203" pitchFamily="34" charset="0"/>
              </a:defRPr>
            </a:lvl1pPr>
            <a:lvl2pPr marL="800100" indent="-342900">
              <a:spcAft>
                <a:spcPts val="300"/>
              </a:spcAft>
              <a:buClr>
                <a:schemeClr val="accent3"/>
              </a:buClr>
              <a:buFont typeface="Arial" pitchFamily="34" charset="0"/>
              <a:buChar char="•"/>
              <a:defRPr sz="1400">
                <a:latin typeface="Segoe UI" panose="020B0502040204020203" pitchFamily="34" charset="0"/>
                <a:cs typeface="Segoe UI" panose="020B0502040204020203" pitchFamily="34" charset="0"/>
              </a:defRPr>
            </a:lvl2pPr>
            <a:lvl3pPr marL="1143000" indent="-228600">
              <a:spcAft>
                <a:spcPts val="300"/>
              </a:spcAft>
              <a:buFont typeface="Calibri Light" panose="020F0302020204030204" pitchFamily="34" charset="0"/>
              <a:buChar char="–"/>
              <a:defRPr sz="1200">
                <a:latin typeface="Segoe UI" panose="020B0502040204020203" pitchFamily="34" charset="0"/>
                <a:cs typeface="Segoe UI" panose="020B0502040204020203" pitchFamily="34" charset="0"/>
              </a:defRPr>
            </a:lvl3pPr>
            <a:lvl4pPr marL="1600200" indent="-228600">
              <a:spcAft>
                <a:spcPts val="300"/>
              </a:spcAft>
              <a:buFont typeface="Arial" pitchFamily="34" charset="0"/>
              <a:buChar char="•"/>
              <a:defRPr sz="1200">
                <a:latin typeface="Segoe UI" panose="020B0502040204020203" pitchFamily="34" charset="0"/>
                <a:cs typeface="Segoe UI" panose="020B0502040204020203" pitchFamily="34" charset="0"/>
              </a:defRPr>
            </a:lvl4pPr>
            <a:lvl5pPr>
              <a:defRPr sz="12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a:prstGeom prst="rect">
            <a:avLst/>
          </a:prstGeom>
        </p:spPr>
        <p:txBody>
          <a:bodyPr/>
          <a:lstStyle>
            <a:lvl1pPr marL="342900" indent="-342900">
              <a:spcAft>
                <a:spcPts val="600"/>
              </a:spcAft>
              <a:buClr>
                <a:schemeClr val="accent1"/>
              </a:buClr>
              <a:buFont typeface="Wingdings" panose="05000000000000000000" pitchFamily="2" charset="2"/>
              <a:buChar char="§"/>
              <a:defRPr sz="1600">
                <a:latin typeface="Segoe UI" panose="020B0502040204020203" pitchFamily="34" charset="0"/>
                <a:cs typeface="Segoe UI" panose="020B0502040204020203" pitchFamily="34" charset="0"/>
              </a:defRPr>
            </a:lvl1pPr>
            <a:lvl2pPr marL="742950" indent="-285750">
              <a:spcAft>
                <a:spcPts val="300"/>
              </a:spcAft>
              <a:buClr>
                <a:schemeClr val="accent3"/>
              </a:buClr>
              <a:buFont typeface="Arial" pitchFamily="34" charset="0"/>
              <a:buChar char="•"/>
              <a:defRPr sz="1400">
                <a:latin typeface="Segoe UI" panose="020B0502040204020203" pitchFamily="34" charset="0"/>
                <a:cs typeface="Segoe UI" panose="020B0502040204020203" pitchFamily="34" charset="0"/>
              </a:defRPr>
            </a:lvl2pPr>
            <a:lvl3pPr marL="1143000" indent="-228600">
              <a:spcAft>
                <a:spcPts val="300"/>
              </a:spcAft>
              <a:buFont typeface="Calibri Light" panose="020F0302020204030204" pitchFamily="34" charset="0"/>
              <a:buChar char="–"/>
              <a:defRPr sz="1200">
                <a:latin typeface="Segoe UI" panose="020B0502040204020203" pitchFamily="34" charset="0"/>
                <a:cs typeface="Segoe UI" panose="020B0502040204020203" pitchFamily="34" charset="0"/>
              </a:defRPr>
            </a:lvl3pPr>
            <a:lvl4pPr marL="1600200" indent="-228600">
              <a:spcAft>
                <a:spcPts val="300"/>
              </a:spcAft>
              <a:buFont typeface="Arial" pitchFamily="34" charset="0"/>
              <a:buChar char="•"/>
              <a:defRPr sz="1200">
                <a:latin typeface="Segoe UI" panose="020B0502040204020203" pitchFamily="34" charset="0"/>
                <a:cs typeface="Segoe UI" panose="020B0502040204020203" pitchFamily="34" charset="0"/>
              </a:defRPr>
            </a:lvl4pPr>
            <a:lvl5pPr>
              <a:defRPr sz="1200">
                <a:latin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 Placeholder 13"/>
          <p:cNvSpPr>
            <a:spLocks noGrp="1"/>
          </p:cNvSpPr>
          <p:nvPr>
            <p:ph type="body" sz="quarter" idx="10" hasCustomPrompt="1"/>
          </p:nvPr>
        </p:nvSpPr>
        <p:spPr>
          <a:xfrm>
            <a:off x="2667000" y="4781550"/>
            <a:ext cx="5105400" cy="381000"/>
          </a:xfrm>
          <a:prstGeom prst="rect">
            <a:avLst/>
          </a:prstGeom>
        </p:spPr>
        <p:txBody>
          <a:bodyPr anchor="ctr"/>
          <a:lstStyle>
            <a:lvl1pPr marL="0" indent="0" algn="r">
              <a:buNone/>
              <a:defRPr sz="1100" baseline="0">
                <a:solidFill>
                  <a:srgbClr val="A7A7A7"/>
                </a:solidFill>
                <a:latin typeface="Segoe UI" panose="020B0502040204020203" pitchFamily="34" charset="0"/>
                <a:cs typeface="Segoe UI" panose="020B0502040204020203" pitchFamily="34" charset="0"/>
              </a:defRPr>
            </a:lvl1pPr>
            <a:lvl2pPr>
              <a:defRPr sz="2000">
                <a:solidFill>
                  <a:schemeClr val="bg1"/>
                </a:solidFill>
                <a:latin typeface="Futura PT Light" pitchFamily="34" charset="0"/>
              </a:defRPr>
            </a:lvl2pPr>
            <a:lvl3pPr>
              <a:defRPr sz="2000">
                <a:solidFill>
                  <a:schemeClr val="bg1"/>
                </a:solidFill>
                <a:latin typeface="Futura PT Light" pitchFamily="34" charset="0"/>
              </a:defRPr>
            </a:lvl3pPr>
            <a:lvl4pPr>
              <a:defRPr sz="2000">
                <a:solidFill>
                  <a:schemeClr val="bg1"/>
                </a:solidFill>
                <a:latin typeface="Futura PT Light" pitchFamily="34" charset="0"/>
              </a:defRPr>
            </a:lvl4pPr>
            <a:lvl5pPr>
              <a:defRPr sz="2000">
                <a:solidFill>
                  <a:schemeClr val="bg1"/>
                </a:solidFill>
                <a:latin typeface="Futura PT Light" pitchFamily="34" charset="0"/>
              </a:defRPr>
            </a:lvl5pPr>
          </a:lstStyle>
          <a:p>
            <a:pPr lvl="0"/>
            <a:r>
              <a:rPr lang="en-US" smtClean="0"/>
              <a:t>Section Title</a:t>
            </a:r>
            <a:endParaRPr lang="en-US"/>
          </a:p>
        </p:txBody>
      </p:sp>
    </p:spTree>
    <p:extLst>
      <p:ext uri="{BB962C8B-B14F-4D97-AF65-F5344CB8AC3E}">
        <p14:creationId xmlns:p14="http://schemas.microsoft.com/office/powerpoint/2010/main" val="534448725"/>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Content (Two Columns w/ Sub-Headers)">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a:prstGeom prst="rect">
            <a:avLst/>
          </a:prstGeom>
        </p:spPr>
        <p:txBody>
          <a:bodyPr anchor="ctr"/>
          <a:lstStyle>
            <a:lvl1pPr>
              <a:defRPr sz="2800" b="1">
                <a:latin typeface="Segoe UI" panose="020B0502040204020203" pitchFamily="34" charset="0"/>
                <a:cs typeface="Segoe UI" panose="020B0502040204020203"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a:prstGeom prst="rect">
            <a:avLst/>
          </a:prstGeom>
        </p:spPr>
        <p:txBody>
          <a:bodyPr anchor="ctr"/>
          <a:lstStyle>
            <a:lvl1pPr marL="0" indent="0">
              <a:buNone/>
              <a:defRPr sz="1800" b="1">
                <a:solidFill>
                  <a:schemeClr val="accent3"/>
                </a:solidFill>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marL="342900" indent="-342900">
              <a:spcAft>
                <a:spcPts val="600"/>
              </a:spcAft>
              <a:buClr>
                <a:schemeClr val="accent1"/>
              </a:buClr>
              <a:buFont typeface="Wingdings" panose="05000000000000000000" pitchFamily="2" charset="2"/>
              <a:buChar char="§"/>
              <a:defRPr sz="1600">
                <a:latin typeface="Segoe UI" panose="020B0502040204020203" pitchFamily="34" charset="0"/>
                <a:cs typeface="Segoe UI" panose="020B0502040204020203" pitchFamily="34" charset="0"/>
              </a:defRPr>
            </a:lvl1pPr>
            <a:lvl2pPr marL="742950" indent="-285750">
              <a:spcAft>
                <a:spcPts val="300"/>
              </a:spcAft>
              <a:buClr>
                <a:schemeClr val="accent3"/>
              </a:buClr>
              <a:buFont typeface="Arial" pitchFamily="34" charset="0"/>
              <a:buChar char="•"/>
              <a:defRPr sz="1400">
                <a:latin typeface="Segoe UI" panose="020B0502040204020203" pitchFamily="34" charset="0"/>
                <a:cs typeface="Segoe UI" panose="020B0502040204020203" pitchFamily="34" charset="0"/>
              </a:defRPr>
            </a:lvl2pPr>
            <a:lvl3pPr marL="1143000" indent="-228600">
              <a:spcAft>
                <a:spcPts val="300"/>
              </a:spcAft>
              <a:buFont typeface="Calibri Light" panose="020F0302020204030204" pitchFamily="34" charset="0"/>
              <a:buChar char="–"/>
              <a:defRPr sz="1200">
                <a:latin typeface="Segoe UI" panose="020B0502040204020203" pitchFamily="34" charset="0"/>
                <a:cs typeface="Segoe UI" panose="020B0502040204020203" pitchFamily="34" charset="0"/>
              </a:defRPr>
            </a:lvl3pPr>
            <a:lvl4pPr marL="1600200" indent="-228600">
              <a:spcAft>
                <a:spcPts val="300"/>
              </a:spcAft>
              <a:buFont typeface="Arial" pitchFamily="34" charset="0"/>
              <a:buChar char="•"/>
              <a:defRPr sz="1100">
                <a:latin typeface="Segoe UI" panose="020B0502040204020203" pitchFamily="34" charset="0"/>
                <a:cs typeface="Segoe UI" panose="020B0502040204020203" pitchFamily="34" charset="0"/>
              </a:defRPr>
            </a:lvl4pPr>
            <a:lvl5pPr>
              <a:defRPr sz="1100">
                <a:latin typeface="Segoe UI" panose="020B0502040204020203" pitchFamily="34" charset="0"/>
                <a:cs typeface="Segoe UI" panose="020B0502040204020203"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a:prstGeom prst="rect">
            <a:avLst/>
          </a:prstGeom>
        </p:spPr>
        <p:txBody>
          <a:bodyPr anchor="ctr"/>
          <a:lstStyle>
            <a:lvl1pPr marL="0" indent="0">
              <a:buNone/>
              <a:defRPr sz="1800" b="1">
                <a:solidFill>
                  <a:schemeClr val="accent3"/>
                </a:solidFill>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marL="342900" indent="-342900">
              <a:spcAft>
                <a:spcPts val="600"/>
              </a:spcAft>
              <a:buClr>
                <a:schemeClr val="accent1"/>
              </a:buClr>
              <a:buFont typeface="Wingdings" panose="05000000000000000000" pitchFamily="2" charset="2"/>
              <a:buChar char="§"/>
              <a:defRPr sz="1600">
                <a:latin typeface="Segoe UI" panose="020B0502040204020203" pitchFamily="34" charset="0"/>
                <a:cs typeface="Segoe UI" panose="020B0502040204020203" pitchFamily="34" charset="0"/>
              </a:defRPr>
            </a:lvl1pPr>
            <a:lvl2pPr marL="742950" indent="-285750">
              <a:spcAft>
                <a:spcPts val="300"/>
              </a:spcAft>
              <a:buClr>
                <a:schemeClr val="accent3"/>
              </a:buClr>
              <a:buFont typeface="Arial" pitchFamily="34" charset="0"/>
              <a:buChar char="•"/>
              <a:defRPr sz="1400">
                <a:latin typeface="Segoe UI" panose="020B0502040204020203" pitchFamily="34" charset="0"/>
                <a:cs typeface="Segoe UI" panose="020B0502040204020203" pitchFamily="34" charset="0"/>
              </a:defRPr>
            </a:lvl2pPr>
            <a:lvl3pPr marL="1143000" indent="-228600">
              <a:spcAft>
                <a:spcPts val="300"/>
              </a:spcAft>
              <a:buFont typeface="Calibri Light" panose="020F0302020204030204" pitchFamily="34" charset="0"/>
              <a:buChar char="–"/>
              <a:defRPr sz="1200">
                <a:latin typeface="Segoe UI" panose="020B0502040204020203" pitchFamily="34" charset="0"/>
                <a:cs typeface="Segoe UI" panose="020B0502040204020203" pitchFamily="34" charset="0"/>
              </a:defRPr>
            </a:lvl3pPr>
            <a:lvl4pPr marL="1600200" indent="-228600">
              <a:spcAft>
                <a:spcPts val="300"/>
              </a:spcAft>
              <a:buFont typeface="Arial" pitchFamily="34" charset="0"/>
              <a:buChar char="•"/>
              <a:defRPr sz="1100">
                <a:latin typeface="Segoe UI" panose="020B0502040204020203" pitchFamily="34" charset="0"/>
                <a:cs typeface="Segoe UI" panose="020B0502040204020203" pitchFamily="34" charset="0"/>
              </a:defRPr>
            </a:lvl4pPr>
            <a:lvl5pPr>
              <a:defRPr sz="1100">
                <a:latin typeface="Segoe UI" panose="020B0502040204020203" pitchFamily="34" charset="0"/>
                <a:cs typeface="Segoe UI" panose="020B0502040204020203"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13"/>
          <p:cNvSpPr>
            <a:spLocks noGrp="1"/>
          </p:cNvSpPr>
          <p:nvPr>
            <p:ph type="body" sz="quarter" idx="10" hasCustomPrompt="1"/>
          </p:nvPr>
        </p:nvSpPr>
        <p:spPr>
          <a:xfrm>
            <a:off x="2667000" y="4781550"/>
            <a:ext cx="5105400" cy="381000"/>
          </a:xfrm>
          <a:prstGeom prst="rect">
            <a:avLst/>
          </a:prstGeom>
        </p:spPr>
        <p:txBody>
          <a:bodyPr anchor="ctr"/>
          <a:lstStyle>
            <a:lvl1pPr marL="0" indent="0" algn="r">
              <a:buNone/>
              <a:defRPr sz="1100" baseline="0">
                <a:solidFill>
                  <a:srgbClr val="A7A7A7"/>
                </a:solidFill>
                <a:latin typeface="Segoe UI" panose="020B0502040204020203" pitchFamily="34" charset="0"/>
                <a:cs typeface="Segoe UI" panose="020B0502040204020203" pitchFamily="34" charset="0"/>
              </a:defRPr>
            </a:lvl1pPr>
            <a:lvl2pPr>
              <a:defRPr sz="2000">
                <a:solidFill>
                  <a:schemeClr val="bg1"/>
                </a:solidFill>
                <a:latin typeface="Futura PT Light" pitchFamily="34" charset="0"/>
              </a:defRPr>
            </a:lvl2pPr>
            <a:lvl3pPr>
              <a:defRPr sz="2000">
                <a:solidFill>
                  <a:schemeClr val="bg1"/>
                </a:solidFill>
                <a:latin typeface="Futura PT Light" pitchFamily="34" charset="0"/>
              </a:defRPr>
            </a:lvl3pPr>
            <a:lvl4pPr>
              <a:defRPr sz="2000">
                <a:solidFill>
                  <a:schemeClr val="bg1"/>
                </a:solidFill>
                <a:latin typeface="Futura PT Light" pitchFamily="34" charset="0"/>
              </a:defRPr>
            </a:lvl4pPr>
            <a:lvl5pPr>
              <a:defRPr sz="2000">
                <a:solidFill>
                  <a:schemeClr val="bg1"/>
                </a:solidFill>
                <a:latin typeface="Futura PT Light" pitchFamily="34" charset="0"/>
              </a:defRPr>
            </a:lvl5pPr>
          </a:lstStyle>
          <a:p>
            <a:pPr lvl="0"/>
            <a:r>
              <a:rPr lang="en-US" smtClean="0"/>
              <a:t>Section Title</a:t>
            </a:r>
            <a:endParaRPr lang="en-US"/>
          </a:p>
        </p:txBody>
      </p:sp>
    </p:spTree>
    <p:extLst>
      <p:ext uri="{BB962C8B-B14F-4D97-AF65-F5344CB8AC3E}">
        <p14:creationId xmlns:p14="http://schemas.microsoft.com/office/powerpoint/2010/main" val="205358388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
          </p:nvPr>
        </p:nvSpPr>
        <p:spPr/>
        <p:txBody>
          <a:bodyPr/>
          <a:lstStyle/>
          <a:p>
            <a:fld id="{5FDC6788-8EF2-4236-808A-F48E93315596}" type="datetimeFigureOut">
              <a:rPr lang="en-US" smtClean="0"/>
              <a:t>4/7/2021</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a:prstGeom prst="rect">
            <a:avLst/>
          </a:prstGeom>
        </p:spPr>
        <p:txBody>
          <a:bodyPr anchor="ctr"/>
          <a:lstStyle>
            <a:lvl1pPr>
              <a:defRPr sz="2800" b="1">
                <a:latin typeface="Segoe UI" panose="020B0502040204020203" pitchFamily="34" charset="0"/>
                <a:cs typeface="Segoe UI" panose="020B0502040204020203" pitchFamily="34" charset="0"/>
              </a:defRPr>
            </a:lvl1pPr>
          </a:lstStyle>
          <a:p>
            <a:r>
              <a:rPr lang="en-US" smtClean="0"/>
              <a:t>Click to edit Master title style</a:t>
            </a:r>
            <a:endParaRPr lang="en-US"/>
          </a:p>
        </p:txBody>
      </p:sp>
      <p:sp>
        <p:nvSpPr>
          <p:cNvPr id="4" name="Text Placeholder 13"/>
          <p:cNvSpPr>
            <a:spLocks noGrp="1"/>
          </p:cNvSpPr>
          <p:nvPr>
            <p:ph type="body" sz="quarter" idx="10" hasCustomPrompt="1"/>
          </p:nvPr>
        </p:nvSpPr>
        <p:spPr>
          <a:xfrm>
            <a:off x="2667000" y="4781550"/>
            <a:ext cx="5105400" cy="381000"/>
          </a:xfrm>
          <a:prstGeom prst="rect">
            <a:avLst/>
          </a:prstGeom>
        </p:spPr>
        <p:txBody>
          <a:bodyPr anchor="ctr"/>
          <a:lstStyle>
            <a:lvl1pPr marL="0" indent="0" algn="r">
              <a:buNone/>
              <a:defRPr sz="1100" baseline="0">
                <a:solidFill>
                  <a:srgbClr val="A7A7A7"/>
                </a:solidFill>
                <a:latin typeface="Segoe UI" panose="020B0502040204020203" pitchFamily="34" charset="0"/>
                <a:cs typeface="Segoe UI" panose="020B0502040204020203" pitchFamily="34" charset="0"/>
              </a:defRPr>
            </a:lvl1pPr>
            <a:lvl2pPr>
              <a:defRPr sz="2000">
                <a:solidFill>
                  <a:schemeClr val="bg1"/>
                </a:solidFill>
                <a:latin typeface="Futura PT Light" pitchFamily="34" charset="0"/>
              </a:defRPr>
            </a:lvl2pPr>
            <a:lvl3pPr>
              <a:defRPr sz="2000">
                <a:solidFill>
                  <a:schemeClr val="bg1"/>
                </a:solidFill>
                <a:latin typeface="Futura PT Light" pitchFamily="34" charset="0"/>
              </a:defRPr>
            </a:lvl3pPr>
            <a:lvl4pPr>
              <a:defRPr sz="2000">
                <a:solidFill>
                  <a:schemeClr val="bg1"/>
                </a:solidFill>
                <a:latin typeface="Futura PT Light" pitchFamily="34" charset="0"/>
              </a:defRPr>
            </a:lvl4pPr>
            <a:lvl5pPr>
              <a:defRPr sz="2000">
                <a:solidFill>
                  <a:schemeClr val="bg1"/>
                </a:solidFill>
                <a:latin typeface="Futura PT Light" pitchFamily="34" charset="0"/>
              </a:defRPr>
            </a:lvl5pPr>
          </a:lstStyle>
          <a:p>
            <a:pPr lvl="0"/>
            <a:r>
              <a:rPr lang="en-US" smtClean="0"/>
              <a:t>Section Title</a:t>
            </a:r>
            <a:endParaRPr lang="en-US"/>
          </a:p>
        </p:txBody>
      </p:sp>
    </p:spTree>
    <p:extLst>
      <p:ext uri="{BB962C8B-B14F-4D97-AF65-F5344CB8AC3E}">
        <p14:creationId xmlns:p14="http://schemas.microsoft.com/office/powerpoint/2010/main" val="1869972828"/>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4" name="TextBox 3"/>
          <p:cNvSpPr txBox="1"/>
          <p:nvPr userDrawn="1"/>
        </p:nvSpPr>
        <p:spPr>
          <a:xfrm>
            <a:off x="838200" y="1504950"/>
            <a:ext cx="3551929" cy="76276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lvl="0"/>
            <a:r>
              <a:rPr lang="en-US" sz="4400" b="1" spc="0" baseline="0" smtClean="0">
                <a:solidFill>
                  <a:schemeClr val="bg1"/>
                </a:solidFill>
                <a:latin typeface="Segoe UI" panose="020B0502040204020203" pitchFamily="34" charset="0"/>
                <a:cs typeface="Segoe UI" panose="020B0502040204020203" pitchFamily="34" charset="0"/>
              </a:rPr>
              <a:t>QUESTIONS?</a:t>
            </a:r>
            <a:endParaRPr lang="en-US" sz="4400" b="1" spc="0" baseline="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41340449"/>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4" name="TextBox 3"/>
          <p:cNvSpPr txBox="1"/>
          <p:nvPr userDrawn="1"/>
        </p:nvSpPr>
        <p:spPr>
          <a:xfrm>
            <a:off x="838200" y="1504950"/>
            <a:ext cx="3642506" cy="76276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lvl="0"/>
            <a:r>
              <a:rPr lang="en-US" sz="4400" b="1" spc="0" baseline="0" smtClean="0">
                <a:solidFill>
                  <a:schemeClr val="bg1"/>
                </a:solidFill>
                <a:latin typeface="Segoe UI" panose="020B0502040204020203" pitchFamily="34" charset="0"/>
                <a:cs typeface="Segoe UI" panose="020B0502040204020203" pitchFamily="34" charset="0"/>
              </a:rPr>
              <a:t>THANK YOU!</a:t>
            </a:r>
            <a:endParaRPr lang="en-US" sz="4400" b="1" spc="0" baseline="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918334602"/>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hank You w/ Presenter">
    <p:spTree>
      <p:nvGrpSpPr>
        <p:cNvPr id="1" name=""/>
        <p:cNvGrpSpPr/>
        <p:nvPr/>
      </p:nvGrpSpPr>
      <p:grpSpPr>
        <a:xfrm>
          <a:off x="0" y="0"/>
          <a:ext cx="0" cy="0"/>
          <a:chOff x="0" y="0"/>
          <a:chExt cx="0" cy="0"/>
        </a:xfrm>
      </p:grpSpPr>
      <p:sp>
        <p:nvSpPr>
          <p:cNvPr id="4" name="TextBox 3"/>
          <p:cNvSpPr txBox="1"/>
          <p:nvPr userDrawn="1"/>
        </p:nvSpPr>
        <p:spPr>
          <a:xfrm>
            <a:off x="838200" y="1504950"/>
            <a:ext cx="3642506" cy="76276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lvl="0"/>
            <a:r>
              <a:rPr lang="en-US" sz="4400" b="1" spc="0" baseline="0" smtClean="0">
                <a:solidFill>
                  <a:schemeClr val="bg1"/>
                </a:solidFill>
                <a:latin typeface="Segoe UI" panose="020B0502040204020203" pitchFamily="34" charset="0"/>
                <a:cs typeface="Segoe UI" panose="020B0502040204020203" pitchFamily="34" charset="0"/>
              </a:rPr>
              <a:t>THANK YOU!</a:t>
            </a:r>
            <a:endParaRPr lang="en-US" sz="4400" b="1" spc="0" baseline="0">
              <a:solidFill>
                <a:schemeClr val="bg1"/>
              </a:solidFill>
              <a:latin typeface="Segoe UI" panose="020B0502040204020203" pitchFamily="34" charset="0"/>
              <a:cs typeface="Segoe UI" panose="020B0502040204020203" pitchFamily="34" charset="0"/>
            </a:endParaRPr>
          </a:p>
        </p:txBody>
      </p:sp>
      <p:sp>
        <p:nvSpPr>
          <p:cNvPr id="3" name="Text Placeholder 7"/>
          <p:cNvSpPr>
            <a:spLocks noGrp="1"/>
          </p:cNvSpPr>
          <p:nvPr>
            <p:ph type="body" sz="quarter" idx="16" hasCustomPrompt="1"/>
          </p:nvPr>
        </p:nvSpPr>
        <p:spPr>
          <a:xfrm>
            <a:off x="762000" y="3181350"/>
            <a:ext cx="2667000" cy="457200"/>
          </a:xfrm>
          <a:prstGeom prst="rect">
            <a:avLst/>
          </a:prstGeom>
        </p:spPr>
        <p:txBody>
          <a:bodyPr/>
          <a:lstStyle>
            <a:lvl1pPr marL="0" indent="0" algn="l">
              <a:buNone/>
              <a:defRPr sz="2000" baseline="0">
                <a:solidFill>
                  <a:schemeClr val="bg1"/>
                </a:solidFill>
                <a:latin typeface="Segoe UI" panose="020B0502040204020203" pitchFamily="34" charset="0"/>
                <a:cs typeface="Segoe UI" panose="020B0502040204020203" pitchFamily="34" charset="0"/>
              </a:defRPr>
            </a:lvl1pPr>
          </a:lstStyle>
          <a:p>
            <a:pPr lvl="0"/>
            <a:r>
              <a:rPr lang="en-US" smtClean="0"/>
              <a:t>Presenter Name</a:t>
            </a:r>
            <a:endParaRPr lang="en-US"/>
          </a:p>
        </p:txBody>
      </p:sp>
      <p:sp>
        <p:nvSpPr>
          <p:cNvPr id="5" name="Text Placeholder 7"/>
          <p:cNvSpPr>
            <a:spLocks noGrp="1"/>
          </p:cNvSpPr>
          <p:nvPr>
            <p:ph type="body" sz="quarter" idx="17" hasCustomPrompt="1"/>
          </p:nvPr>
        </p:nvSpPr>
        <p:spPr>
          <a:xfrm>
            <a:off x="762000" y="3562350"/>
            <a:ext cx="2667000" cy="457200"/>
          </a:xfrm>
          <a:prstGeom prst="rect">
            <a:avLst/>
          </a:prstGeom>
        </p:spPr>
        <p:txBody>
          <a:bodyPr/>
          <a:lstStyle>
            <a:lvl1pPr marL="0" indent="0" algn="l">
              <a:buNone/>
              <a:defRPr sz="1300" baseline="0">
                <a:solidFill>
                  <a:schemeClr val="bg1"/>
                </a:solidFill>
                <a:latin typeface="Segoe UI" panose="020B0502040204020203" pitchFamily="34" charset="0"/>
                <a:cs typeface="Segoe UI" panose="020B0502040204020203" pitchFamily="34" charset="0"/>
              </a:defRPr>
            </a:lvl1pPr>
          </a:lstStyle>
          <a:p>
            <a:pPr lvl="0"/>
            <a:r>
              <a:rPr lang="en-US" smtClean="0"/>
              <a:t>###.###.####</a:t>
            </a:r>
            <a:endParaRPr lang="en-US"/>
          </a:p>
        </p:txBody>
      </p:sp>
      <p:sp>
        <p:nvSpPr>
          <p:cNvPr id="6" name="Text Placeholder 7"/>
          <p:cNvSpPr>
            <a:spLocks noGrp="1"/>
          </p:cNvSpPr>
          <p:nvPr>
            <p:ph type="body" sz="quarter" idx="18" hasCustomPrompt="1"/>
          </p:nvPr>
        </p:nvSpPr>
        <p:spPr>
          <a:xfrm>
            <a:off x="762000" y="3790950"/>
            <a:ext cx="2667000" cy="457200"/>
          </a:xfrm>
          <a:prstGeom prst="rect">
            <a:avLst/>
          </a:prstGeom>
        </p:spPr>
        <p:txBody>
          <a:bodyPr/>
          <a:lstStyle>
            <a:lvl1pPr marL="0" indent="0" algn="l">
              <a:buNone/>
              <a:defRPr sz="1300" baseline="0">
                <a:solidFill>
                  <a:schemeClr val="bg1"/>
                </a:solidFill>
                <a:latin typeface="Segoe UI" panose="020B0502040204020203" pitchFamily="34" charset="0"/>
                <a:cs typeface="Segoe UI" panose="020B0502040204020203" pitchFamily="34" charset="0"/>
              </a:defRPr>
            </a:lvl1pPr>
          </a:lstStyle>
          <a:p>
            <a:pPr lvl="0"/>
            <a:r>
              <a:rPr lang="en-US" smtClean="0"/>
              <a:t>name@myameriflex.com</a:t>
            </a:r>
            <a:endParaRPr lang="en-US"/>
          </a:p>
        </p:txBody>
      </p:sp>
    </p:spTree>
    <p:extLst>
      <p:ext uri="{BB962C8B-B14F-4D97-AF65-F5344CB8AC3E}">
        <p14:creationId xmlns:p14="http://schemas.microsoft.com/office/powerpoint/2010/main" val="845493978"/>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hank You w/ Co-Presenters">
    <p:spTree>
      <p:nvGrpSpPr>
        <p:cNvPr id="1" name=""/>
        <p:cNvGrpSpPr/>
        <p:nvPr/>
      </p:nvGrpSpPr>
      <p:grpSpPr>
        <a:xfrm>
          <a:off x="0" y="0"/>
          <a:ext cx="0" cy="0"/>
          <a:chOff x="0" y="0"/>
          <a:chExt cx="0" cy="0"/>
        </a:xfrm>
      </p:grpSpPr>
      <p:sp>
        <p:nvSpPr>
          <p:cNvPr id="4" name="TextBox 3"/>
          <p:cNvSpPr txBox="1"/>
          <p:nvPr userDrawn="1"/>
        </p:nvSpPr>
        <p:spPr>
          <a:xfrm>
            <a:off x="685800" y="887909"/>
            <a:ext cx="3642506" cy="76276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lvl="0"/>
            <a:r>
              <a:rPr lang="en-US" sz="4400" b="1" spc="0" baseline="0" smtClean="0">
                <a:solidFill>
                  <a:schemeClr val="bg1"/>
                </a:solidFill>
                <a:latin typeface="Segoe UI" panose="020B0502040204020203" pitchFamily="34" charset="0"/>
                <a:cs typeface="Segoe UI" panose="020B0502040204020203" pitchFamily="34" charset="0"/>
              </a:rPr>
              <a:t>THANK YOU!</a:t>
            </a:r>
            <a:endParaRPr lang="en-US" sz="4400" b="1" spc="0" baseline="0">
              <a:solidFill>
                <a:schemeClr val="bg1"/>
              </a:solidFill>
              <a:latin typeface="Segoe UI" panose="020B0502040204020203" pitchFamily="34" charset="0"/>
              <a:cs typeface="Segoe UI" panose="020B0502040204020203" pitchFamily="34" charset="0"/>
            </a:endParaRPr>
          </a:p>
        </p:txBody>
      </p:sp>
      <p:sp>
        <p:nvSpPr>
          <p:cNvPr id="3" name="Text Placeholder 7"/>
          <p:cNvSpPr>
            <a:spLocks noGrp="1"/>
          </p:cNvSpPr>
          <p:nvPr>
            <p:ph type="body" sz="quarter" idx="16" hasCustomPrompt="1"/>
          </p:nvPr>
        </p:nvSpPr>
        <p:spPr>
          <a:xfrm>
            <a:off x="762000" y="3562350"/>
            <a:ext cx="2667000" cy="457200"/>
          </a:xfrm>
          <a:prstGeom prst="rect">
            <a:avLst/>
          </a:prstGeom>
        </p:spPr>
        <p:txBody>
          <a:bodyPr/>
          <a:lstStyle>
            <a:lvl1pPr marL="0" indent="0" algn="l">
              <a:buNone/>
              <a:defRPr sz="2000" baseline="0">
                <a:solidFill>
                  <a:schemeClr val="bg1"/>
                </a:solidFill>
                <a:latin typeface="Segoe UI" panose="020B0502040204020203" pitchFamily="34" charset="0"/>
                <a:cs typeface="Segoe UI" panose="020B0502040204020203" pitchFamily="34" charset="0"/>
              </a:defRPr>
            </a:lvl1pPr>
          </a:lstStyle>
          <a:p>
            <a:pPr lvl="0"/>
            <a:r>
              <a:rPr lang="en-US" smtClean="0"/>
              <a:t>Presenter Name</a:t>
            </a:r>
            <a:endParaRPr lang="en-US"/>
          </a:p>
        </p:txBody>
      </p:sp>
      <p:sp>
        <p:nvSpPr>
          <p:cNvPr id="5" name="Text Placeholder 7"/>
          <p:cNvSpPr>
            <a:spLocks noGrp="1"/>
          </p:cNvSpPr>
          <p:nvPr>
            <p:ph type="body" sz="quarter" idx="17" hasCustomPrompt="1"/>
          </p:nvPr>
        </p:nvSpPr>
        <p:spPr>
          <a:xfrm>
            <a:off x="762000" y="3943350"/>
            <a:ext cx="2667000" cy="457200"/>
          </a:xfrm>
          <a:prstGeom prst="rect">
            <a:avLst/>
          </a:prstGeom>
        </p:spPr>
        <p:txBody>
          <a:bodyPr/>
          <a:lstStyle>
            <a:lvl1pPr marL="0" indent="0" algn="l">
              <a:buNone/>
              <a:defRPr sz="1300" baseline="0">
                <a:solidFill>
                  <a:schemeClr val="bg1"/>
                </a:solidFill>
                <a:latin typeface="Segoe UI" panose="020B0502040204020203" pitchFamily="34" charset="0"/>
                <a:cs typeface="Segoe UI" panose="020B0502040204020203" pitchFamily="34" charset="0"/>
              </a:defRPr>
            </a:lvl1pPr>
          </a:lstStyle>
          <a:p>
            <a:pPr lvl="0"/>
            <a:r>
              <a:rPr lang="en-US" smtClean="0"/>
              <a:t>###.###.####</a:t>
            </a:r>
            <a:endParaRPr lang="en-US"/>
          </a:p>
        </p:txBody>
      </p:sp>
      <p:sp>
        <p:nvSpPr>
          <p:cNvPr id="6" name="Text Placeholder 7"/>
          <p:cNvSpPr>
            <a:spLocks noGrp="1"/>
          </p:cNvSpPr>
          <p:nvPr>
            <p:ph type="body" sz="quarter" idx="18" hasCustomPrompt="1"/>
          </p:nvPr>
        </p:nvSpPr>
        <p:spPr>
          <a:xfrm>
            <a:off x="762000" y="4171950"/>
            <a:ext cx="2667000" cy="457200"/>
          </a:xfrm>
          <a:prstGeom prst="rect">
            <a:avLst/>
          </a:prstGeom>
        </p:spPr>
        <p:txBody>
          <a:bodyPr/>
          <a:lstStyle>
            <a:lvl1pPr marL="0" indent="0" algn="l">
              <a:buNone/>
              <a:defRPr sz="1300" baseline="0">
                <a:solidFill>
                  <a:schemeClr val="bg1"/>
                </a:solidFill>
                <a:latin typeface="Segoe UI" panose="020B0502040204020203" pitchFamily="34" charset="0"/>
                <a:cs typeface="Segoe UI" panose="020B0502040204020203" pitchFamily="34" charset="0"/>
              </a:defRPr>
            </a:lvl1pPr>
          </a:lstStyle>
          <a:p>
            <a:pPr lvl="0"/>
            <a:r>
              <a:rPr lang="en-US" smtClean="0"/>
              <a:t>name@myameriflex.com</a:t>
            </a:r>
            <a:endParaRPr lang="en-US"/>
          </a:p>
        </p:txBody>
      </p:sp>
      <p:sp>
        <p:nvSpPr>
          <p:cNvPr id="7" name="Text Placeholder 7"/>
          <p:cNvSpPr>
            <a:spLocks noGrp="1"/>
          </p:cNvSpPr>
          <p:nvPr>
            <p:ph type="body" sz="quarter" idx="19" hasCustomPrompt="1"/>
          </p:nvPr>
        </p:nvSpPr>
        <p:spPr>
          <a:xfrm>
            <a:off x="762000" y="2190750"/>
            <a:ext cx="2667000" cy="457200"/>
          </a:xfrm>
          <a:prstGeom prst="rect">
            <a:avLst/>
          </a:prstGeom>
        </p:spPr>
        <p:txBody>
          <a:bodyPr/>
          <a:lstStyle>
            <a:lvl1pPr marL="0" indent="0" algn="l">
              <a:buNone/>
              <a:defRPr sz="2000" baseline="0">
                <a:solidFill>
                  <a:schemeClr val="bg1"/>
                </a:solidFill>
                <a:latin typeface="Segoe UI" panose="020B0502040204020203" pitchFamily="34" charset="0"/>
                <a:cs typeface="Segoe UI" panose="020B0502040204020203" pitchFamily="34" charset="0"/>
              </a:defRPr>
            </a:lvl1pPr>
          </a:lstStyle>
          <a:p>
            <a:pPr lvl="0"/>
            <a:r>
              <a:rPr lang="en-US" smtClean="0"/>
              <a:t>Presenter Name</a:t>
            </a:r>
            <a:endParaRPr lang="en-US"/>
          </a:p>
        </p:txBody>
      </p:sp>
      <p:sp>
        <p:nvSpPr>
          <p:cNvPr id="8" name="Text Placeholder 7"/>
          <p:cNvSpPr>
            <a:spLocks noGrp="1"/>
          </p:cNvSpPr>
          <p:nvPr>
            <p:ph type="body" sz="quarter" idx="20" hasCustomPrompt="1"/>
          </p:nvPr>
        </p:nvSpPr>
        <p:spPr>
          <a:xfrm>
            <a:off x="762000" y="2571750"/>
            <a:ext cx="2667000" cy="457200"/>
          </a:xfrm>
          <a:prstGeom prst="rect">
            <a:avLst/>
          </a:prstGeom>
        </p:spPr>
        <p:txBody>
          <a:bodyPr/>
          <a:lstStyle>
            <a:lvl1pPr marL="0" indent="0" algn="l">
              <a:buNone/>
              <a:defRPr sz="1300" baseline="0">
                <a:solidFill>
                  <a:schemeClr val="bg1"/>
                </a:solidFill>
                <a:latin typeface="Segoe UI" panose="020B0502040204020203" pitchFamily="34" charset="0"/>
                <a:cs typeface="Segoe UI" panose="020B0502040204020203" pitchFamily="34" charset="0"/>
              </a:defRPr>
            </a:lvl1pPr>
          </a:lstStyle>
          <a:p>
            <a:pPr lvl="0"/>
            <a:r>
              <a:rPr lang="en-US" smtClean="0"/>
              <a:t>###.###.####</a:t>
            </a:r>
            <a:endParaRPr lang="en-US"/>
          </a:p>
        </p:txBody>
      </p:sp>
      <p:sp>
        <p:nvSpPr>
          <p:cNvPr id="9" name="Text Placeholder 7"/>
          <p:cNvSpPr>
            <a:spLocks noGrp="1"/>
          </p:cNvSpPr>
          <p:nvPr>
            <p:ph type="body" sz="quarter" idx="21" hasCustomPrompt="1"/>
          </p:nvPr>
        </p:nvSpPr>
        <p:spPr>
          <a:xfrm>
            <a:off x="762000" y="2800350"/>
            <a:ext cx="2667000" cy="457200"/>
          </a:xfrm>
          <a:prstGeom prst="rect">
            <a:avLst/>
          </a:prstGeom>
        </p:spPr>
        <p:txBody>
          <a:bodyPr/>
          <a:lstStyle>
            <a:lvl1pPr marL="0" indent="0" algn="l">
              <a:buNone/>
              <a:defRPr sz="1300" baseline="0">
                <a:solidFill>
                  <a:schemeClr val="bg1"/>
                </a:solidFill>
                <a:latin typeface="Segoe UI" panose="020B0502040204020203" pitchFamily="34" charset="0"/>
                <a:cs typeface="Segoe UI" panose="020B0502040204020203" pitchFamily="34" charset="0"/>
              </a:defRPr>
            </a:lvl1pPr>
          </a:lstStyle>
          <a:p>
            <a:pPr lvl="0"/>
            <a:r>
              <a:rPr lang="en-US" smtClean="0"/>
              <a:t>name@myameriflex.com</a:t>
            </a:r>
            <a:endParaRPr lang="en-US"/>
          </a:p>
        </p:txBody>
      </p:sp>
    </p:spTree>
    <p:extLst>
      <p:ext uri="{BB962C8B-B14F-4D97-AF65-F5344CB8AC3E}">
        <p14:creationId xmlns:p14="http://schemas.microsoft.com/office/powerpoint/2010/main" val="22648847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96ECD5C4-E8F6-4310-9F58-CBF49B4E49D4}" type="datetimeFigureOut">
              <a:rPr lang="en-US" smtClean="0"/>
              <a:t>4/7/2021</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9A7CEEB6-8613-4A40-BF60-C6601EDFA13D}" type="datetimeFigureOut">
              <a:rPr lang="en-US" smtClean="0"/>
              <a:t>4/7/2021</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8BA522EC-346C-40B1-992F-8EBDC6653197}" type="datetimeFigureOut">
              <a:rPr lang="en-US" smtClean="0"/>
              <a:t>4/7/2021</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8.xml"/><Relationship Id="rId7" Type="http://schemas.openxmlformats.org/officeDocument/2006/relationships/image" Target="../media/image2.png"/><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theme" Target="../theme/theme10.xml"/><Relationship Id="rId5" Type="http://schemas.openxmlformats.org/officeDocument/2006/relationships/slideLayout" Target="../slideLayouts/slideLayout60.xml"/><Relationship Id="rId4" Type="http://schemas.openxmlformats.org/officeDocument/2006/relationships/slideLayout" Target="../slideLayouts/slideLayout59.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image" Target="../media/image1.png"/><Relationship Id="rId5" Type="http://schemas.openxmlformats.org/officeDocument/2006/relationships/theme" Target="../theme/theme11.xml"/><Relationship Id="rId4" Type="http://schemas.openxmlformats.org/officeDocument/2006/relationships/slideLayout" Target="../slideLayouts/slideLayout6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2.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4.xml"/><Relationship Id="rId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9.xml"/><Relationship Id="rId7"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theme" Target="../theme/theme6.xml"/><Relationship Id="rId4" Type="http://schemas.openxmlformats.org/officeDocument/2006/relationships/slideLayout" Target="../slideLayouts/slideLayout36.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9.xml"/><Relationship Id="rId7" Type="http://schemas.openxmlformats.org/officeDocument/2006/relationships/theme" Target="../theme/theme7.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5.xml"/><Relationship Id="rId7" Type="http://schemas.openxmlformats.org/officeDocument/2006/relationships/theme" Target="../theme/theme8.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4/7/2021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p:nvSpPr>
        <p:spPr>
          <a:xfrm>
            <a:off x="0" y="4781550"/>
            <a:ext cx="9144000" cy="361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endParaRPr lang="en-US"/>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848600" y="4594860"/>
            <a:ext cx="1130939"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035105"/>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Lst>
  <p:transition/>
  <p:txStyles>
    <p:titleStyle>
      <a:lvl1pPr algn="l" defTabSz="914400" rtl="0" eaLnBrk="1" latinLnBrk="0" hangingPunct="1">
        <a:spcBef>
          <a:spcPct val="0"/>
        </a:spcBef>
        <a:buNone/>
        <a:defRPr sz="3600" kern="1200">
          <a:solidFill>
            <a:schemeClr val="accent1"/>
          </a:solidFill>
          <a:latin typeface="Calibri Light" panose="020F0302020204030204" pitchFamily="34" charset="0"/>
          <a:ea typeface="+mj-ea"/>
          <a:cs typeface="+mj-cs"/>
        </a:defRPr>
      </a:lvl1pPr>
    </p:titleStyle>
    <p:bodyStyle>
      <a:lvl1pPr marL="342900" indent="-342900" algn="l" defTabSz="914400" rtl="0" eaLnBrk="1" latinLnBrk="0" hangingPunct="1">
        <a:spcBef>
          <a:spcPct val="20000"/>
        </a:spcBef>
        <a:buClr>
          <a:schemeClr val="accent1"/>
        </a:buClr>
        <a:buFont typeface="Wingdings" panose="05000000000000000000" pitchFamily="2" charset="2"/>
        <a:buChar char="§"/>
        <a:defRPr sz="2400" kern="1200">
          <a:solidFill>
            <a:schemeClr val="tx1"/>
          </a:solidFill>
          <a:latin typeface="Calibri Light" panose="020F0302020204030204" pitchFamily="34" charset="0"/>
          <a:ea typeface="+mn-ea"/>
          <a:cs typeface="+mn-cs"/>
        </a:defRPr>
      </a:lvl1pPr>
      <a:lvl2pPr marL="742950" indent="-285750" algn="l" defTabSz="914400" rtl="0" eaLnBrk="1" latinLnBrk="0" hangingPunct="1">
        <a:spcBef>
          <a:spcPct val="20000"/>
        </a:spcBef>
        <a:buClr>
          <a:schemeClr val="accent3"/>
        </a:buClr>
        <a:buFont typeface="Arial" pitchFamily="34" charset="0"/>
        <a:buChar char="•"/>
        <a:defRPr sz="2000" kern="1200">
          <a:solidFill>
            <a:schemeClr val="tx1"/>
          </a:solidFill>
          <a:latin typeface="Calibri Light" panose="020F0302020204030204" pitchFamily="34" charset="0"/>
          <a:ea typeface="+mn-ea"/>
          <a:cs typeface="+mn-cs"/>
        </a:defRPr>
      </a:lvl2pPr>
      <a:lvl3pPr marL="1143000" indent="-228600" algn="l" defTabSz="914400" rtl="0" eaLnBrk="1" latinLnBrk="0" hangingPunct="1">
        <a:spcBef>
          <a:spcPct val="20000"/>
        </a:spcBef>
        <a:buFont typeface="Calibri Light" panose="020F0302020204030204" pitchFamily="34" charset="0"/>
        <a:buChar char="–"/>
        <a:defRPr sz="1800" kern="1200">
          <a:solidFill>
            <a:schemeClr val="tx1"/>
          </a:solidFill>
          <a:latin typeface="Calibri Light" panose="020F03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alibri Light" panose="020F03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525252"/>
        </a:solidFill>
        <a:effectLst/>
      </p:bgPr>
    </p:bg>
    <p:spTree>
      <p:nvGrpSpPr>
        <p:cNvPr id="1" name=""/>
        <p:cNvGrpSpPr/>
        <p:nvPr/>
      </p:nvGrpSpPr>
      <p:grpSpPr>
        <a:xfrm>
          <a:off x="0" y="0"/>
          <a:ext cx="0" cy="0"/>
          <a:chOff x="0" y="0"/>
          <a:chExt cx="0" cy="0"/>
        </a:xfrm>
      </p:grpSpPr>
      <p:sp>
        <p:nvSpPr>
          <p:cNvPr id="3" name="Rectangle 2"/>
          <p:cNvSpPr/>
          <p:nvPr/>
        </p:nvSpPr>
        <p:spPr>
          <a:xfrm>
            <a:off x="342900" y="323850"/>
            <a:ext cx="8458200" cy="449580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endParaRPr lang="en-US"/>
          </a:p>
        </p:txBody>
      </p:sp>
      <p:grpSp>
        <p:nvGrpSpPr>
          <p:cNvPr id="4" name="Group 3"/>
          <p:cNvGrpSpPr/>
          <p:nvPr/>
        </p:nvGrpSpPr>
        <p:grpSpPr>
          <a:xfrm>
            <a:off x="6447631" y="-4520"/>
            <a:ext cx="1905000" cy="1093336"/>
            <a:chOff x="838200" y="-4520"/>
            <a:chExt cx="2895600" cy="1661870"/>
          </a:xfrm>
        </p:grpSpPr>
        <p:sp>
          <p:nvSpPr>
            <p:cNvPr id="2" name="Rectangle 1"/>
            <p:cNvSpPr/>
            <p:nvPr userDrawn="1"/>
          </p:nvSpPr>
          <p:spPr>
            <a:xfrm>
              <a:off x="838200" y="-4520"/>
              <a:ext cx="2895600" cy="16618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endParaRPr lang="en-US"/>
            </a:p>
          </p:txBody>
        </p:sp>
        <p:pic>
          <p:nvPicPr>
            <p:cNvPr id="2050" name="Picture 2" descr="C:\Users\davisk\Documents\Ameriflex Brand\AF-White-logo-300x600.png"/>
            <p:cNvPicPr>
              <a:picLocks noChangeAspect="1" noChangeArrowheads="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1143000" y="254915"/>
              <a:ext cx="2286000" cy="1143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14545451"/>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525252"/>
        </a:solidFill>
        <a:effectLst/>
      </p:bgPr>
    </p:bg>
    <p:spTree>
      <p:nvGrpSpPr>
        <p:cNvPr id="1" name=""/>
        <p:cNvGrpSpPr/>
        <p:nvPr/>
      </p:nvGrpSpPr>
      <p:grpSpPr>
        <a:xfrm>
          <a:off x="0" y="0"/>
          <a:ext cx="0" cy="0"/>
          <a:chOff x="0" y="0"/>
          <a:chExt cx="0" cy="0"/>
        </a:xfrm>
      </p:grpSpPr>
      <p:sp>
        <p:nvSpPr>
          <p:cNvPr id="3" name="Rectangle 2"/>
          <p:cNvSpPr/>
          <p:nvPr/>
        </p:nvSpPr>
        <p:spPr>
          <a:xfrm>
            <a:off x="342900" y="323850"/>
            <a:ext cx="8458200" cy="449580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endParaRPr lang="en-US"/>
          </a:p>
        </p:txBody>
      </p:sp>
      <p:grpSp>
        <p:nvGrpSpPr>
          <p:cNvPr id="4" name="Group 3"/>
          <p:cNvGrpSpPr/>
          <p:nvPr/>
        </p:nvGrpSpPr>
        <p:grpSpPr>
          <a:xfrm>
            <a:off x="838200" y="-4520"/>
            <a:ext cx="2895600" cy="1661870"/>
            <a:chOff x="838200" y="-4520"/>
            <a:chExt cx="2895600" cy="1661870"/>
          </a:xfrm>
        </p:grpSpPr>
        <p:sp>
          <p:nvSpPr>
            <p:cNvPr id="2" name="Rectangle 1"/>
            <p:cNvSpPr/>
            <p:nvPr userDrawn="1"/>
          </p:nvSpPr>
          <p:spPr>
            <a:xfrm>
              <a:off x="838200" y="-4520"/>
              <a:ext cx="2895600" cy="16618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endParaRPr lang="en-US"/>
            </a:p>
          </p:txBody>
        </p:sp>
        <p:pic>
          <p:nvPicPr>
            <p:cNvPr id="2050" name="Picture 2" descr="C:\Users\davisk\Documents\Ameriflex Brand\AF-White-logo-300x600.png"/>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1143000" y="254915"/>
              <a:ext cx="2286000" cy="1143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26312404"/>
      </p:ext>
    </p:extLst>
  </p:cSld>
  <p:clrMap bg1="lt1" tx1="dk1" bg2="lt2" tx2="dk2" accent1="accent1" accent2="accent2" accent3="accent3" accent4="accent4" accent5="accent5" accent6="accent6" hlink="hlink" folHlink="folHlink"/>
  <p:sldLayoutIdLst>
    <p:sldLayoutId id="2147483660" r:id="rId1"/>
    <p:sldLayoutId id="2147483725" r:id="rId2"/>
    <p:sldLayoutId id="2147483728" r:id="rId3"/>
    <p:sldLayoutId id="2147483729" r:id="rId4"/>
    <p:sldLayoutId id="2147483730" r:id="rId5"/>
    <p:sldLayoutId id="2147483731" r:id="rId6"/>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p:nvSpPr>
        <p:spPr>
          <a:xfrm>
            <a:off x="0" y="4781550"/>
            <a:ext cx="9144000" cy="361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endParaRPr lang="en-US"/>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848600" y="4594860"/>
            <a:ext cx="1130939"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03510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Lst>
  <p:transition/>
  <p:txStyles>
    <p:titleStyle>
      <a:lvl1pPr algn="l" defTabSz="914400" rtl="0" eaLnBrk="1" latinLnBrk="0" hangingPunct="1">
        <a:spcBef>
          <a:spcPct val="0"/>
        </a:spcBef>
        <a:buNone/>
        <a:defRPr sz="3600" kern="1200">
          <a:solidFill>
            <a:schemeClr val="accent1"/>
          </a:solidFill>
          <a:latin typeface="Calibri Light" panose="020F0302020204030204" pitchFamily="34" charset="0"/>
          <a:ea typeface="+mj-ea"/>
          <a:cs typeface="+mj-cs"/>
        </a:defRPr>
      </a:lvl1pPr>
    </p:titleStyle>
    <p:bodyStyle>
      <a:lvl1pPr marL="342900" indent="-342900" algn="l" defTabSz="914400" rtl="0" eaLnBrk="1" latinLnBrk="0" hangingPunct="1">
        <a:spcBef>
          <a:spcPct val="20000"/>
        </a:spcBef>
        <a:buClr>
          <a:schemeClr val="accent1"/>
        </a:buClr>
        <a:buFont typeface="Wingdings" panose="05000000000000000000" pitchFamily="2" charset="2"/>
        <a:buChar char="§"/>
        <a:defRPr sz="2400" kern="1200">
          <a:solidFill>
            <a:schemeClr val="tx1"/>
          </a:solidFill>
          <a:latin typeface="Calibri Light" panose="020F0302020204030204" pitchFamily="34" charset="0"/>
          <a:ea typeface="+mn-ea"/>
          <a:cs typeface="+mn-cs"/>
        </a:defRPr>
      </a:lvl1pPr>
      <a:lvl2pPr marL="742950" indent="-285750" algn="l" defTabSz="914400" rtl="0" eaLnBrk="1" latinLnBrk="0" hangingPunct="1">
        <a:spcBef>
          <a:spcPct val="20000"/>
        </a:spcBef>
        <a:buClr>
          <a:schemeClr val="accent3"/>
        </a:buClr>
        <a:buFont typeface="Arial" pitchFamily="34" charset="0"/>
        <a:buChar char="•"/>
        <a:defRPr sz="2000" kern="1200">
          <a:solidFill>
            <a:schemeClr val="tx1"/>
          </a:solidFill>
          <a:latin typeface="Calibri Light" panose="020F0302020204030204" pitchFamily="34" charset="0"/>
          <a:ea typeface="+mn-ea"/>
          <a:cs typeface="+mn-cs"/>
        </a:defRPr>
      </a:lvl2pPr>
      <a:lvl3pPr marL="1143000" indent="-228600" algn="l" defTabSz="914400" rtl="0" eaLnBrk="1" latinLnBrk="0" hangingPunct="1">
        <a:spcBef>
          <a:spcPct val="20000"/>
        </a:spcBef>
        <a:buFont typeface="Calibri Light" panose="020F0302020204030204" pitchFamily="34" charset="0"/>
        <a:buChar char="–"/>
        <a:defRPr sz="1800" kern="1200">
          <a:solidFill>
            <a:schemeClr val="tx1"/>
          </a:solidFill>
          <a:latin typeface="Calibri Light" panose="020F03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alibri Light" panose="020F03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9141871"/>
      </p:ext>
    </p:extLst>
  </p:cSld>
  <p:clrMap bg1="lt1" tx1="dk1" bg2="lt2" tx2="dk2" accent1="accent1" accent2="accent2" accent3="accent3" accent4="accent4" accent5="accent5" accent6="accent6" hlink="hlink" folHlink="folHlink"/>
  <p:sldLayoutIdLst>
    <p:sldLayoutId id="2147483739" r:id="rId1"/>
    <p:sldLayoutId id="2147483770" r:id="rId2"/>
    <p:sldLayoutId id="2147483771" r:id="rId3"/>
    <p:sldLayoutId id="2147483772" r:id="rId4"/>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p:nvSpPr>
        <p:spPr>
          <a:xfrm>
            <a:off x="0" y="4781550"/>
            <a:ext cx="9144000" cy="361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endParaRPr lang="en-US"/>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848600" y="4594860"/>
            <a:ext cx="1130939"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035105"/>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Lst>
  <p:transition/>
  <p:txStyles>
    <p:titleStyle>
      <a:lvl1pPr algn="l" defTabSz="914400" rtl="0" eaLnBrk="1" latinLnBrk="0" hangingPunct="1">
        <a:spcBef>
          <a:spcPct val="0"/>
        </a:spcBef>
        <a:buNone/>
        <a:defRPr sz="3600" kern="1200">
          <a:solidFill>
            <a:schemeClr val="accent1"/>
          </a:solidFill>
          <a:latin typeface="Calibri Light" panose="020F0302020204030204" pitchFamily="34" charset="0"/>
          <a:ea typeface="+mj-ea"/>
          <a:cs typeface="+mj-cs"/>
        </a:defRPr>
      </a:lvl1pPr>
    </p:titleStyle>
    <p:bodyStyle>
      <a:lvl1pPr marL="342900" indent="-342900" algn="l" defTabSz="914400" rtl="0" eaLnBrk="1" latinLnBrk="0" hangingPunct="1">
        <a:spcBef>
          <a:spcPct val="20000"/>
        </a:spcBef>
        <a:buClr>
          <a:schemeClr val="accent1"/>
        </a:buClr>
        <a:buFont typeface="Wingdings" panose="05000000000000000000" pitchFamily="2" charset="2"/>
        <a:buChar char="§"/>
        <a:defRPr sz="2400" kern="1200">
          <a:solidFill>
            <a:schemeClr val="tx1"/>
          </a:solidFill>
          <a:latin typeface="Calibri Light" panose="020F0302020204030204" pitchFamily="34" charset="0"/>
          <a:ea typeface="+mn-ea"/>
          <a:cs typeface="+mn-cs"/>
        </a:defRPr>
      </a:lvl1pPr>
      <a:lvl2pPr marL="742950" indent="-285750" algn="l" defTabSz="914400" rtl="0" eaLnBrk="1" latinLnBrk="0" hangingPunct="1">
        <a:spcBef>
          <a:spcPct val="20000"/>
        </a:spcBef>
        <a:buClr>
          <a:schemeClr val="accent3"/>
        </a:buClr>
        <a:buFont typeface="Arial" pitchFamily="34" charset="0"/>
        <a:buChar char="•"/>
        <a:defRPr sz="2000" kern="1200">
          <a:solidFill>
            <a:schemeClr val="tx1"/>
          </a:solidFill>
          <a:latin typeface="Calibri Light" panose="020F0302020204030204" pitchFamily="34" charset="0"/>
          <a:ea typeface="+mn-ea"/>
          <a:cs typeface="+mn-cs"/>
        </a:defRPr>
      </a:lvl2pPr>
      <a:lvl3pPr marL="1143000" indent="-228600" algn="l" defTabSz="914400" rtl="0" eaLnBrk="1" latinLnBrk="0" hangingPunct="1">
        <a:spcBef>
          <a:spcPct val="20000"/>
        </a:spcBef>
        <a:buFont typeface="Calibri Light" panose="020F0302020204030204" pitchFamily="34" charset="0"/>
        <a:buChar char="–"/>
        <a:defRPr sz="1800" kern="1200">
          <a:solidFill>
            <a:schemeClr val="tx1"/>
          </a:solidFill>
          <a:latin typeface="Calibri Light" panose="020F03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alibri Light" panose="020F03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9141871"/>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p:nvSpPr>
        <p:spPr>
          <a:xfrm>
            <a:off x="0" y="4781550"/>
            <a:ext cx="9144000" cy="361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endParaRPr lang="en-US"/>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848600" y="4594860"/>
            <a:ext cx="1130939"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035105"/>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Lst>
  <p:transition/>
  <p:txStyles>
    <p:titleStyle>
      <a:lvl1pPr algn="l" defTabSz="914400" rtl="0" eaLnBrk="1" latinLnBrk="0" hangingPunct="1">
        <a:spcBef>
          <a:spcPct val="0"/>
        </a:spcBef>
        <a:buNone/>
        <a:defRPr sz="3600" kern="1200">
          <a:solidFill>
            <a:schemeClr val="accent1"/>
          </a:solidFill>
          <a:latin typeface="Calibri Light" panose="020F0302020204030204" pitchFamily="34" charset="0"/>
          <a:ea typeface="+mj-ea"/>
          <a:cs typeface="+mj-cs"/>
        </a:defRPr>
      </a:lvl1pPr>
    </p:titleStyle>
    <p:bodyStyle>
      <a:lvl1pPr marL="342900" indent="-342900" algn="l" defTabSz="914400" rtl="0" eaLnBrk="1" latinLnBrk="0" hangingPunct="1">
        <a:spcBef>
          <a:spcPct val="20000"/>
        </a:spcBef>
        <a:buClr>
          <a:schemeClr val="accent1"/>
        </a:buClr>
        <a:buFont typeface="Wingdings" panose="05000000000000000000" pitchFamily="2" charset="2"/>
        <a:buChar char="§"/>
        <a:defRPr sz="2400" kern="1200">
          <a:solidFill>
            <a:schemeClr val="tx1"/>
          </a:solidFill>
          <a:latin typeface="Calibri Light" panose="020F0302020204030204" pitchFamily="34" charset="0"/>
          <a:ea typeface="+mn-ea"/>
          <a:cs typeface="+mn-cs"/>
        </a:defRPr>
      </a:lvl1pPr>
      <a:lvl2pPr marL="742950" indent="-285750" algn="l" defTabSz="914400" rtl="0" eaLnBrk="1" latinLnBrk="0" hangingPunct="1">
        <a:spcBef>
          <a:spcPct val="20000"/>
        </a:spcBef>
        <a:buClr>
          <a:schemeClr val="accent3"/>
        </a:buClr>
        <a:buFont typeface="Arial" pitchFamily="34" charset="0"/>
        <a:buChar char="•"/>
        <a:defRPr sz="2000" kern="1200">
          <a:solidFill>
            <a:schemeClr val="tx1"/>
          </a:solidFill>
          <a:latin typeface="Calibri Light" panose="020F0302020204030204" pitchFamily="34" charset="0"/>
          <a:ea typeface="+mn-ea"/>
          <a:cs typeface="+mn-cs"/>
        </a:defRPr>
      </a:lvl2pPr>
      <a:lvl3pPr marL="1143000" indent="-228600" algn="l" defTabSz="914400" rtl="0" eaLnBrk="1" latinLnBrk="0" hangingPunct="1">
        <a:spcBef>
          <a:spcPct val="20000"/>
        </a:spcBef>
        <a:buFont typeface="Calibri Light" panose="020F0302020204030204" pitchFamily="34" charset="0"/>
        <a:buChar char="–"/>
        <a:defRPr sz="1800" kern="1200">
          <a:solidFill>
            <a:schemeClr val="tx1"/>
          </a:solidFill>
          <a:latin typeface="Calibri Light" panose="020F03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alibri Light" panose="020F03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p:nvSpPr>
        <p:spPr>
          <a:xfrm>
            <a:off x="0" y="4781550"/>
            <a:ext cx="9144000" cy="361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endParaRPr lang="en-US"/>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848600" y="4594860"/>
            <a:ext cx="1130939"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035105"/>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Lst>
  <p:transition/>
  <p:txStyles>
    <p:titleStyle>
      <a:lvl1pPr algn="l" defTabSz="914400" rtl="0" eaLnBrk="1" latinLnBrk="0" hangingPunct="1">
        <a:spcBef>
          <a:spcPct val="0"/>
        </a:spcBef>
        <a:buNone/>
        <a:defRPr sz="3600" kern="1200">
          <a:solidFill>
            <a:schemeClr val="accent1"/>
          </a:solidFill>
          <a:latin typeface="Calibri Light" panose="020F0302020204030204" pitchFamily="34" charset="0"/>
          <a:ea typeface="+mj-ea"/>
          <a:cs typeface="+mj-cs"/>
        </a:defRPr>
      </a:lvl1pPr>
    </p:titleStyle>
    <p:bodyStyle>
      <a:lvl1pPr marL="342900" indent="-342900" algn="l" defTabSz="914400" rtl="0" eaLnBrk="1" latinLnBrk="0" hangingPunct="1">
        <a:spcBef>
          <a:spcPct val="20000"/>
        </a:spcBef>
        <a:buClr>
          <a:schemeClr val="accent1"/>
        </a:buClr>
        <a:buFont typeface="Wingdings" panose="05000000000000000000" pitchFamily="2" charset="2"/>
        <a:buChar char="§"/>
        <a:defRPr sz="2400" kern="1200">
          <a:solidFill>
            <a:schemeClr val="tx1"/>
          </a:solidFill>
          <a:latin typeface="Calibri Light" panose="020F0302020204030204" pitchFamily="34" charset="0"/>
          <a:ea typeface="+mn-ea"/>
          <a:cs typeface="+mn-cs"/>
        </a:defRPr>
      </a:lvl1pPr>
      <a:lvl2pPr marL="742950" indent="-285750" algn="l" defTabSz="914400" rtl="0" eaLnBrk="1" latinLnBrk="0" hangingPunct="1">
        <a:spcBef>
          <a:spcPct val="20000"/>
        </a:spcBef>
        <a:buClr>
          <a:schemeClr val="accent3"/>
        </a:buClr>
        <a:buFont typeface="Arial" pitchFamily="34" charset="0"/>
        <a:buChar char="•"/>
        <a:defRPr sz="2000" kern="1200">
          <a:solidFill>
            <a:schemeClr val="tx1"/>
          </a:solidFill>
          <a:latin typeface="Calibri Light" panose="020F0302020204030204" pitchFamily="34" charset="0"/>
          <a:ea typeface="+mn-ea"/>
          <a:cs typeface="+mn-cs"/>
        </a:defRPr>
      </a:lvl2pPr>
      <a:lvl3pPr marL="1143000" indent="-228600" algn="l" defTabSz="914400" rtl="0" eaLnBrk="1" latinLnBrk="0" hangingPunct="1">
        <a:spcBef>
          <a:spcPct val="20000"/>
        </a:spcBef>
        <a:buFont typeface="Calibri Light" panose="020F0302020204030204" pitchFamily="34" charset="0"/>
        <a:buChar char="–"/>
        <a:defRPr sz="1800" kern="1200">
          <a:solidFill>
            <a:schemeClr val="tx1"/>
          </a:solidFill>
          <a:latin typeface="Calibri Light" panose="020F03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alibri Light" panose="020F03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p:nvSpPr>
        <p:spPr>
          <a:xfrm>
            <a:off x="0" y="4781550"/>
            <a:ext cx="9144000" cy="361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endParaRPr lang="en-US"/>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848600" y="4594860"/>
            <a:ext cx="1130939"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035105"/>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Lst>
  <p:transition/>
  <p:txStyles>
    <p:titleStyle>
      <a:lvl1pPr algn="l" defTabSz="914400" rtl="0" eaLnBrk="1" latinLnBrk="0" hangingPunct="1">
        <a:spcBef>
          <a:spcPct val="0"/>
        </a:spcBef>
        <a:buNone/>
        <a:defRPr sz="3600" kern="1200">
          <a:solidFill>
            <a:schemeClr val="accent1"/>
          </a:solidFill>
          <a:latin typeface="Calibri Light" panose="020F0302020204030204" pitchFamily="34" charset="0"/>
          <a:ea typeface="+mj-ea"/>
          <a:cs typeface="+mj-cs"/>
        </a:defRPr>
      </a:lvl1pPr>
    </p:titleStyle>
    <p:bodyStyle>
      <a:lvl1pPr marL="342900" indent="-342900" algn="l" defTabSz="914400" rtl="0" eaLnBrk="1" latinLnBrk="0" hangingPunct="1">
        <a:spcBef>
          <a:spcPct val="20000"/>
        </a:spcBef>
        <a:buClr>
          <a:schemeClr val="accent1"/>
        </a:buClr>
        <a:buFont typeface="Wingdings" panose="05000000000000000000" pitchFamily="2" charset="2"/>
        <a:buChar char="§"/>
        <a:defRPr sz="2400" kern="1200">
          <a:solidFill>
            <a:schemeClr val="tx1"/>
          </a:solidFill>
          <a:latin typeface="Calibri Light" panose="020F0302020204030204" pitchFamily="34" charset="0"/>
          <a:ea typeface="+mn-ea"/>
          <a:cs typeface="+mn-cs"/>
        </a:defRPr>
      </a:lvl1pPr>
      <a:lvl2pPr marL="742950" indent="-285750" algn="l" defTabSz="914400" rtl="0" eaLnBrk="1" latinLnBrk="0" hangingPunct="1">
        <a:spcBef>
          <a:spcPct val="20000"/>
        </a:spcBef>
        <a:buClr>
          <a:schemeClr val="accent3"/>
        </a:buClr>
        <a:buFont typeface="Arial" pitchFamily="34" charset="0"/>
        <a:buChar char="•"/>
        <a:defRPr sz="2000" kern="1200">
          <a:solidFill>
            <a:schemeClr val="tx1"/>
          </a:solidFill>
          <a:latin typeface="Calibri Light" panose="020F0302020204030204" pitchFamily="34" charset="0"/>
          <a:ea typeface="+mn-ea"/>
          <a:cs typeface="+mn-cs"/>
        </a:defRPr>
      </a:lvl2pPr>
      <a:lvl3pPr marL="1143000" indent="-228600" algn="l" defTabSz="914400" rtl="0" eaLnBrk="1" latinLnBrk="0" hangingPunct="1">
        <a:spcBef>
          <a:spcPct val="20000"/>
        </a:spcBef>
        <a:buFont typeface="Calibri Light" panose="020F0302020204030204" pitchFamily="34" charset="0"/>
        <a:buChar char="–"/>
        <a:defRPr sz="1800" kern="1200">
          <a:solidFill>
            <a:schemeClr val="tx1"/>
          </a:solidFill>
          <a:latin typeface="Calibri Light" panose="020F03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alibri Light" panose="020F03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hyperlink" Target="https://www.irs.gov/pub/irs-pdf/p502.pdf" TargetMode="Externa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8.xml"/><Relationship Id="rId5" Type="http://schemas.openxmlformats.org/officeDocument/2006/relationships/image" Target="../media/image11.jpe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8.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4.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0.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myameriflex.com/?utm_source=sales&amp;utm_medium=presentation&amp;utm_campaign=participant-communications&amp;utm_content=participant-enrollment-deck" TargetMode="External"/><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mtClean="0"/>
              <a:t>Health Savings Account Enrollment</a:t>
            </a:r>
            <a:endParaRPr lang="en-US"/>
          </a:p>
        </p:txBody>
      </p:sp>
      <p:sp>
        <p:nvSpPr>
          <p:cNvPr id="3" name="Text Placeholder 2"/>
          <p:cNvSpPr>
            <a:spLocks noGrp="1"/>
          </p:cNvSpPr>
          <p:nvPr>
            <p:ph type="body" sz="quarter" idx="14"/>
          </p:nvPr>
        </p:nvSpPr>
        <p:spPr/>
        <p:txBody>
          <a:bodyPr/>
          <a:lstStyle/>
          <a:p>
            <a:r>
              <a:rPr lang="en-US" dirty="0" smtClean="0"/>
              <a:t>Town of Sutton</a:t>
            </a:r>
            <a:endParaRPr lang="en-US" dirty="0"/>
          </a:p>
        </p:txBody>
      </p:sp>
    </p:spTree>
    <p:extLst>
      <p:ext uri="{BB962C8B-B14F-4D97-AF65-F5344CB8AC3E}">
        <p14:creationId xmlns:p14="http://schemas.microsoft.com/office/powerpoint/2010/main" val="342562647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Town Of Sutton Contribution</a:t>
            </a:r>
            <a:endParaRPr lang="en-US" dirty="0"/>
          </a:p>
        </p:txBody>
      </p:sp>
      <p:sp>
        <p:nvSpPr>
          <p:cNvPr id="3" name="Content Placeholder 2"/>
          <p:cNvSpPr>
            <a:spLocks noGrp="1"/>
          </p:cNvSpPr>
          <p:nvPr>
            <p:ph idx="1"/>
          </p:nvPr>
        </p:nvSpPr>
        <p:spPr/>
        <p:txBody>
          <a:bodyPr/>
          <a:lstStyle/>
          <a:p>
            <a:r>
              <a:rPr lang="en-US" dirty="0" smtClean="0"/>
              <a:t>$1,000 for individual Coverage/ $2,000 for family coverage</a:t>
            </a:r>
          </a:p>
          <a:p>
            <a:endParaRPr lang="en-US" dirty="0"/>
          </a:p>
          <a:p>
            <a:pPr lvl="1"/>
            <a:r>
              <a:rPr lang="en-US" sz="1600" dirty="0" smtClean="0"/>
              <a:t>An employee with individual coverage can contribute an up to an additional $2,600*</a:t>
            </a:r>
          </a:p>
          <a:p>
            <a:pPr lvl="1"/>
            <a:r>
              <a:rPr lang="en-US" sz="1600" dirty="0"/>
              <a:t>An employee with </a:t>
            </a:r>
            <a:r>
              <a:rPr lang="en-US" sz="1600" dirty="0" smtClean="0"/>
              <a:t>family </a:t>
            </a:r>
            <a:r>
              <a:rPr lang="en-US" sz="1600" dirty="0"/>
              <a:t>coverage can contribute an up to an additional </a:t>
            </a:r>
            <a:r>
              <a:rPr lang="en-US" sz="1600" dirty="0" smtClean="0"/>
              <a:t>$5,200</a:t>
            </a:r>
            <a:r>
              <a:rPr lang="en-US" sz="1600" dirty="0" smtClean="0"/>
              <a:t>*</a:t>
            </a:r>
            <a:endParaRPr lang="en-US" sz="1600" dirty="0"/>
          </a:p>
          <a:p>
            <a:pPr lvl="1"/>
            <a:endParaRPr lang="en-US" sz="1600" dirty="0" smtClean="0"/>
          </a:p>
          <a:p>
            <a:endParaRPr lang="en-US" dirty="0" smtClean="0"/>
          </a:p>
          <a:p>
            <a:pPr marL="457200" lvl="1" indent="0">
              <a:buNone/>
            </a:pPr>
            <a:r>
              <a:rPr lang="en-US" dirty="0" smtClean="0"/>
              <a:t>*Employees age 55 or older can contribute an additional $1,000</a:t>
            </a: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92251045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Distribution Options</a:t>
            </a:r>
            <a:endParaRPr lang="en-US"/>
          </a:p>
        </p:txBody>
      </p:sp>
      <p:sp>
        <p:nvSpPr>
          <p:cNvPr id="5" name="Content Placeholder 2"/>
          <p:cNvSpPr>
            <a:spLocks noGrp="1"/>
          </p:cNvSpPr>
          <p:nvPr>
            <p:ph sz="half" idx="1"/>
          </p:nvPr>
        </p:nvSpPr>
        <p:spPr/>
        <p:txBody>
          <a:bodyPr/>
          <a:lstStyle/>
          <a:p>
            <a:r>
              <a:rPr lang="en-US" dirty="0" smtClean="0"/>
              <a:t>Debit Card</a:t>
            </a:r>
          </a:p>
          <a:p>
            <a:r>
              <a:rPr lang="en-US" dirty="0" smtClean="0"/>
              <a:t>Reimburse with External Transfer</a:t>
            </a:r>
          </a:p>
          <a:p>
            <a:r>
              <a:rPr lang="en-US" dirty="0" smtClean="0"/>
              <a:t>HSA Checks (Upon request)</a:t>
            </a:r>
          </a:p>
          <a:p>
            <a:pPr marL="0" indent="0">
              <a:buNone/>
            </a:pPr>
            <a:endParaRPr lang="en-US" dirty="0" smtClean="0"/>
          </a:p>
          <a:p>
            <a:endParaRPr lang="en-US" dirty="0"/>
          </a:p>
        </p:txBody>
      </p:sp>
      <p:pic>
        <p:nvPicPr>
          <p:cNvPr id="6" name="Picture 2" descr="C:\Users\davisk\Google Drive\Marketing Public\MyAmeriflex_Card_300dpi.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86400" y="1504950"/>
            <a:ext cx="3097213" cy="1957387"/>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5"/>
          <p:cNvSpPr>
            <a:spLocks noGrp="1"/>
          </p:cNvSpPr>
          <p:nvPr>
            <p:ph type="body" sz="quarter" idx="10"/>
          </p:nvPr>
        </p:nvSpPr>
        <p:spPr/>
        <p:txBody>
          <a:bodyPr/>
          <a:lstStyle/>
          <a:p>
            <a:r>
              <a:rPr lang="en-US" smtClean="0"/>
              <a:t>Enrollment | HSA</a:t>
            </a:r>
            <a:endParaRPr lang="en-US"/>
          </a:p>
        </p:txBody>
      </p:sp>
    </p:spTree>
    <p:extLst>
      <p:ext uri="{BB962C8B-B14F-4D97-AF65-F5344CB8AC3E}">
        <p14:creationId xmlns:p14="http://schemas.microsoft.com/office/powerpoint/2010/main" val="138819117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Can You Do With Your HSA Dollars?</a:t>
            </a:r>
            <a:endParaRPr lang="en-US"/>
          </a:p>
        </p:txBody>
      </p:sp>
      <p:sp>
        <p:nvSpPr>
          <p:cNvPr id="5" name="Content Placeholder 2"/>
          <p:cNvSpPr>
            <a:spLocks noGrp="1"/>
          </p:cNvSpPr>
          <p:nvPr>
            <p:ph sz="half" idx="1"/>
          </p:nvPr>
        </p:nvSpPr>
        <p:spPr>
          <a:xfrm>
            <a:off x="457200" y="1200151"/>
            <a:ext cx="5029200" cy="3394472"/>
          </a:xfrm>
        </p:spPr>
        <p:txBody>
          <a:bodyPr/>
          <a:lstStyle/>
          <a:p>
            <a:r>
              <a:rPr lang="en-US" smtClean="0"/>
              <a:t>According to IRS guidelines, funds within your HSA can be used for qualified medical expenses (See </a:t>
            </a:r>
            <a:r>
              <a:rPr lang="en-US" smtClean="0">
                <a:hlinkClick r:id="rId2"/>
              </a:rPr>
              <a:t>https://www.irs.gov/pub/irs-pdf/p502.pdf</a:t>
            </a:r>
            <a:r>
              <a:rPr lang="en-US" smtClean="0"/>
              <a:t> Publication 502).</a:t>
            </a:r>
          </a:p>
          <a:p>
            <a:endParaRPr lang="en-US" sz="500" smtClean="0"/>
          </a:p>
          <a:p>
            <a:r>
              <a:rPr lang="en-US" smtClean="0"/>
              <a:t>HSA dollars may be used by the account holder, the account holder’s spouse, and any tax dependents.</a:t>
            </a:r>
          </a:p>
          <a:p>
            <a:endParaRPr lang="en-US" sz="600" smtClean="0"/>
          </a:p>
          <a:p>
            <a:r>
              <a:rPr lang="en-US" smtClean="0"/>
              <a:t>Distributions can be taken at any time; HSA reimbursements can be taken for expenses from prior years as long as the account was already established.</a:t>
            </a:r>
            <a:endParaRPr lang="en-US"/>
          </a:p>
        </p:txBody>
      </p:sp>
      <p:sp>
        <p:nvSpPr>
          <p:cNvPr id="6" name="Rectangle 5"/>
          <p:cNvSpPr/>
          <p:nvPr/>
        </p:nvSpPr>
        <p:spPr>
          <a:xfrm>
            <a:off x="5648324" y="1200150"/>
            <a:ext cx="3038475" cy="2743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a:cs typeface="Arial"/>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a:cs typeface="Arial"/>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a:cs typeface="Arial"/>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a:cs typeface="Arial"/>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a:cs typeface="Arial"/>
                <a:sym typeface="Wingdings"/>
              </a:defRPr>
            </a:lvl9pPr>
          </a:lstStyle>
          <a:p>
            <a:pPr algn="ctr"/>
            <a:endParaRPr lang="en-US"/>
          </a:p>
        </p:txBody>
      </p:sp>
      <p:sp>
        <p:nvSpPr>
          <p:cNvPr id="7" name="Content Placeholder 2"/>
          <p:cNvSpPr txBox="1"/>
          <p:nvPr/>
        </p:nvSpPr>
        <p:spPr>
          <a:xfrm>
            <a:off x="5791200" y="1504950"/>
            <a:ext cx="2743200" cy="1737122"/>
          </a:xfrm>
          <a:prstGeom prst="rect">
            <a:avLst/>
          </a:prstGeom>
        </p:spPr>
        <p:txBody>
          <a:bodyPr/>
          <a:lstStyle>
            <a:defPPr>
              <a:defRPr lang="en-US"/>
            </a:defPPr>
            <a:lvl1pPr marL="342900" indent="-342900" algn="l" defTabSz="914400" rtl="0" eaLnBrk="1" latinLnBrk="0" hangingPunct="1">
              <a:spcBef>
                <a:spcPct val="20000"/>
              </a:spcBef>
              <a:buClr>
                <a:schemeClr val="accent1"/>
              </a:buClr>
              <a:buFont typeface="Wingdings" panose="05000000000000000000" pitchFamily="2" charset="2"/>
              <a:buChar char="§"/>
              <a:defRPr sz="2400" kern="1200">
                <a:solidFill>
                  <a:schemeClr val="tx1"/>
                </a:solidFill>
                <a:latin typeface="Calibri Light" panose="020F0302020204030204" pitchFamily="34" charset="0"/>
                <a:ea typeface="+mn-ea"/>
                <a:cs typeface="+mn-cs"/>
              </a:defRPr>
            </a:lvl1pPr>
            <a:lvl2pPr marL="742950" indent="-285750" algn="l" defTabSz="914400" rtl="0" eaLnBrk="1" latinLnBrk="0" hangingPunct="1">
              <a:spcBef>
                <a:spcPct val="20000"/>
              </a:spcBef>
              <a:buClr>
                <a:schemeClr val="accent3"/>
              </a:buClr>
              <a:buFont typeface="Arial" pitchFamily="34" charset="0"/>
              <a:buChar char="•"/>
              <a:defRPr sz="2000" kern="1200">
                <a:solidFill>
                  <a:schemeClr val="tx1"/>
                </a:solidFill>
                <a:latin typeface="Calibri Light" panose="020F0302020204030204" pitchFamily="34" charset="0"/>
                <a:ea typeface="+mn-ea"/>
                <a:cs typeface="+mn-cs"/>
              </a:defRPr>
            </a:lvl2pPr>
            <a:lvl3pPr marL="1143000" indent="-228600" algn="l" defTabSz="914400" rtl="0" eaLnBrk="1" latinLnBrk="0" hangingPunct="1">
              <a:spcBef>
                <a:spcPct val="20000"/>
              </a:spcBef>
              <a:buFont typeface="Calibri Light" panose="020F0302020204030204" pitchFamily="34" charset="0"/>
              <a:buChar char="–"/>
              <a:defRPr sz="1800" kern="1200">
                <a:solidFill>
                  <a:schemeClr val="tx1"/>
                </a:solidFill>
                <a:latin typeface="Calibri Light" panose="020F03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alibri Light" panose="020F03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Font typeface="Wingdings" panose="05000000000000000000" pitchFamily="2" charset="2"/>
              <a:buNone/>
            </a:pPr>
            <a:r>
              <a:rPr lang="en-US" sz="2000" b="1" smtClean="0">
                <a:latin typeface="Segoe UI" panose="020B0502040204020203" pitchFamily="34" charset="0"/>
                <a:cs typeface="Segoe UI" panose="020B0502040204020203" pitchFamily="34" charset="0"/>
              </a:rPr>
              <a:t>Save your receipts! </a:t>
            </a:r>
          </a:p>
          <a:p>
            <a:pPr marL="0" indent="0">
              <a:spcBef>
                <a:spcPct val="0"/>
              </a:spcBef>
              <a:buFont typeface="Wingdings" panose="05000000000000000000" pitchFamily="2" charset="2"/>
              <a:buNone/>
            </a:pPr>
            <a:endParaRPr lang="en-US" sz="1600" b="1" i="1">
              <a:latin typeface="Segoe UI" panose="020B0502040204020203" pitchFamily="34" charset="0"/>
              <a:cs typeface="Segoe UI" panose="020B0502040204020203" pitchFamily="34" charset="0"/>
            </a:endParaRPr>
          </a:p>
          <a:p>
            <a:pPr marL="0" indent="0">
              <a:spcBef>
                <a:spcPct val="0"/>
              </a:spcBef>
              <a:buFont typeface="Wingdings" panose="05000000000000000000" pitchFamily="2" charset="2"/>
              <a:buNone/>
            </a:pPr>
            <a:r>
              <a:rPr lang="en-US" sz="1600" smtClean="0">
                <a:latin typeface="Segoe UI" panose="020B0502040204020203" pitchFamily="34" charset="0"/>
                <a:cs typeface="Segoe UI" panose="020B0502040204020203" pitchFamily="34" charset="0"/>
              </a:rPr>
              <a:t>Account holders are responsible for maintaining receipts to prove HSA funds were used for qualified </a:t>
            </a:r>
          </a:p>
          <a:p>
            <a:pPr marL="0" indent="0">
              <a:spcBef>
                <a:spcPct val="0"/>
              </a:spcBef>
              <a:buFont typeface="Wingdings" panose="05000000000000000000" pitchFamily="2" charset="2"/>
              <a:buNone/>
            </a:pPr>
            <a:r>
              <a:rPr lang="en-US" sz="1600" smtClean="0">
                <a:latin typeface="Segoe UI" panose="020B0502040204020203" pitchFamily="34" charset="0"/>
                <a:cs typeface="Segoe UI" panose="020B0502040204020203" pitchFamily="34" charset="0"/>
              </a:rPr>
              <a:t>medical expenses if audited </a:t>
            </a:r>
          </a:p>
          <a:p>
            <a:pPr marL="0" indent="0">
              <a:spcBef>
                <a:spcPct val="0"/>
              </a:spcBef>
              <a:buFont typeface="Wingdings" panose="05000000000000000000" pitchFamily="2" charset="2"/>
              <a:buNone/>
            </a:pPr>
            <a:r>
              <a:rPr lang="en-US" sz="1600" smtClean="0">
                <a:latin typeface="Segoe UI" panose="020B0502040204020203" pitchFamily="34" charset="0"/>
                <a:cs typeface="Segoe UI" panose="020B0502040204020203" pitchFamily="34" charset="0"/>
              </a:rPr>
              <a:t>by the IRS.</a:t>
            </a:r>
          </a:p>
          <a:p>
            <a:endParaRPr lang="en-US" sz="1600">
              <a:solidFill>
                <a:schemeClr val="tx1">
                  <a:lumMod val="50000"/>
                </a:schemeClr>
              </a:solidFill>
              <a:latin typeface="Segoe UI" panose="020B0502040204020203" pitchFamily="34" charset="0"/>
              <a:cs typeface="Segoe UI" panose="020B0502040204020203" pitchFamily="34" charset="0"/>
            </a:endParaRPr>
          </a:p>
        </p:txBody>
      </p:sp>
      <p:sp>
        <p:nvSpPr>
          <p:cNvPr id="11" name="Text Placeholder 5"/>
          <p:cNvSpPr>
            <a:spLocks noGrp="1"/>
          </p:cNvSpPr>
          <p:nvPr>
            <p:ph type="body" sz="quarter" idx="10"/>
          </p:nvPr>
        </p:nvSpPr>
        <p:spPr/>
        <p:txBody>
          <a:bodyPr/>
          <a:lstStyle/>
          <a:p>
            <a:r>
              <a:rPr lang="en-US" smtClean="0"/>
              <a:t>Enrollment | HSA</a:t>
            </a:r>
            <a:endParaRPr lang="en-US"/>
          </a:p>
        </p:txBody>
      </p:sp>
    </p:spTree>
    <p:extLst>
      <p:ext uri="{BB962C8B-B14F-4D97-AF65-F5344CB8AC3E}">
        <p14:creationId xmlns:p14="http://schemas.microsoft.com/office/powerpoint/2010/main" val="169455877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Qualified Medical Expenses</a:t>
            </a:r>
            <a:endParaRPr lang="en-US"/>
          </a:p>
        </p:txBody>
      </p:sp>
      <p:sp>
        <p:nvSpPr>
          <p:cNvPr id="5" name="Content Placeholder 2"/>
          <p:cNvSpPr>
            <a:spLocks noGrp="1"/>
          </p:cNvSpPr>
          <p:nvPr>
            <p:ph sz="half" idx="1"/>
          </p:nvPr>
        </p:nvSpPr>
        <p:spPr>
          <a:xfrm>
            <a:off x="434196" y="1047751"/>
            <a:ext cx="8229600" cy="3394472"/>
          </a:xfrm>
        </p:spPr>
        <p:txBody>
          <a:bodyPr/>
          <a:lstStyle/>
          <a:p>
            <a:r>
              <a:rPr lang="en-US" smtClean="0"/>
              <a:t>Doctor and hospital visits</a:t>
            </a:r>
          </a:p>
          <a:p>
            <a:r>
              <a:rPr lang="en-US" smtClean="0"/>
              <a:t>Medical equipment</a:t>
            </a:r>
          </a:p>
          <a:p>
            <a:r>
              <a:rPr lang="en-US" smtClean="0"/>
              <a:t>Dental care, braces, dentures</a:t>
            </a:r>
          </a:p>
          <a:p>
            <a:r>
              <a:rPr lang="en-US" smtClean="0"/>
              <a:t>Vision care, glasses, contacts</a:t>
            </a:r>
          </a:p>
          <a:p>
            <a:r>
              <a:rPr lang="en-US" smtClean="0"/>
              <a:t>Medications, including many </a:t>
            </a:r>
          </a:p>
          <a:p>
            <a:r>
              <a:rPr lang="en-US" smtClean="0"/>
              <a:t>over-the-counter</a:t>
            </a:r>
            <a:endParaRPr lang="en-US"/>
          </a:p>
        </p:txBody>
      </p:sp>
      <p:sp>
        <p:nvSpPr>
          <p:cNvPr id="6" name="Content Placeholder 2"/>
          <p:cNvSpPr txBox="1"/>
          <p:nvPr/>
        </p:nvSpPr>
        <p:spPr>
          <a:xfrm>
            <a:off x="4267200" y="1047751"/>
            <a:ext cx="4572000" cy="1981199"/>
          </a:xfrm>
          <a:prstGeom prst="rect">
            <a:avLst/>
          </a:prstGeom>
        </p:spPr>
        <p:txBody>
          <a:bodyPr/>
          <a:lstStyle>
            <a:defPPr>
              <a:defRPr lang="en-US"/>
            </a:defPPr>
            <a:lvl1pPr marL="342900" indent="-342900" algn="l" defTabSz="914400" rtl="0" eaLnBrk="1" latinLnBrk="0" hangingPunct="1">
              <a:spcBef>
                <a:spcPct val="20000"/>
              </a:spcBef>
              <a:buClr>
                <a:schemeClr val="accent1"/>
              </a:buClr>
              <a:buFont typeface="Wingdings" panose="05000000000000000000" pitchFamily="2" charset="2"/>
              <a:buChar char="§"/>
              <a:defRPr sz="2400" kern="1200">
                <a:solidFill>
                  <a:schemeClr val="tx1"/>
                </a:solidFill>
                <a:latin typeface="Calibri Light" panose="020F0302020204030204" pitchFamily="34" charset="0"/>
                <a:ea typeface="+mn-ea"/>
                <a:cs typeface="+mn-cs"/>
              </a:defRPr>
            </a:lvl1pPr>
            <a:lvl2pPr marL="742950" indent="-285750" algn="l" defTabSz="914400" rtl="0" eaLnBrk="1" latinLnBrk="0" hangingPunct="1">
              <a:spcBef>
                <a:spcPct val="20000"/>
              </a:spcBef>
              <a:buClr>
                <a:schemeClr val="accent3"/>
              </a:buClr>
              <a:buFont typeface="Arial" pitchFamily="34" charset="0"/>
              <a:buChar char="•"/>
              <a:defRPr sz="2000" kern="1200">
                <a:solidFill>
                  <a:schemeClr val="tx1"/>
                </a:solidFill>
                <a:latin typeface="Calibri Light" panose="020F0302020204030204" pitchFamily="34" charset="0"/>
                <a:ea typeface="+mn-ea"/>
                <a:cs typeface="+mn-cs"/>
              </a:defRPr>
            </a:lvl2pPr>
            <a:lvl3pPr marL="1143000" indent="-228600" algn="l" defTabSz="914400" rtl="0" eaLnBrk="1" latinLnBrk="0" hangingPunct="1">
              <a:spcBef>
                <a:spcPct val="20000"/>
              </a:spcBef>
              <a:buFont typeface="Calibri Light" panose="020F0302020204030204" pitchFamily="34" charset="0"/>
              <a:buChar char="–"/>
              <a:defRPr sz="1800" kern="1200">
                <a:solidFill>
                  <a:schemeClr val="tx1"/>
                </a:solidFill>
                <a:latin typeface="Calibri Light" panose="020F03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alibri Light" panose="020F03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smtClean="0">
                <a:latin typeface="Segoe UI" panose="020B0502040204020203" pitchFamily="34" charset="0"/>
                <a:cs typeface="Segoe UI" panose="020B0502040204020203" pitchFamily="34" charset="0"/>
              </a:rPr>
              <a:t>Medical-related transport</a:t>
            </a:r>
          </a:p>
          <a:p>
            <a:r>
              <a:rPr lang="en-US" sz="1600" smtClean="0">
                <a:latin typeface="Segoe UI" panose="020B0502040204020203" pitchFamily="34" charset="0"/>
                <a:cs typeface="Segoe UI" panose="020B0502040204020203" pitchFamily="34" charset="0"/>
              </a:rPr>
              <a:t>Premiums for long-term care insurance</a:t>
            </a:r>
          </a:p>
          <a:p>
            <a:pPr lvl="1"/>
            <a:r>
              <a:rPr lang="en-US" sz="1100" smtClean="0">
                <a:latin typeface="Segoe UI" panose="020B0502040204020203" pitchFamily="34" charset="0"/>
                <a:cs typeface="Segoe UI" panose="020B0502040204020203" pitchFamily="34" charset="0"/>
              </a:rPr>
              <a:t>Limited to amounts listed in 213(d) 10 of IRS Code</a:t>
            </a:r>
          </a:p>
          <a:p>
            <a:r>
              <a:rPr lang="en-US" sz="1600" smtClean="0">
                <a:latin typeface="Segoe UI" panose="020B0502040204020203" pitchFamily="34" charset="0"/>
                <a:cs typeface="Segoe UI" panose="020B0502040204020203" pitchFamily="34" charset="0"/>
              </a:rPr>
              <a:t>Premiums for COBRA</a:t>
            </a:r>
          </a:p>
          <a:p>
            <a:r>
              <a:rPr lang="en-US" sz="1600" smtClean="0">
                <a:latin typeface="Segoe UI" panose="020B0502040204020203" pitchFamily="34" charset="0"/>
                <a:cs typeface="Segoe UI" panose="020B0502040204020203" pitchFamily="34" charset="0"/>
              </a:rPr>
              <a:t>Premiums for individuals over the age of 65</a:t>
            </a:r>
          </a:p>
          <a:p>
            <a:pPr lvl="1"/>
            <a:r>
              <a:rPr lang="en-US" sz="1100" smtClean="0">
                <a:latin typeface="Segoe UI" panose="020B0502040204020203" pitchFamily="34" charset="0"/>
                <a:cs typeface="Segoe UI" panose="020B0502040204020203" pitchFamily="34" charset="0"/>
              </a:rPr>
              <a:t>Retirement health benefits</a:t>
            </a:r>
          </a:p>
          <a:p>
            <a:pPr lvl="1"/>
            <a:r>
              <a:rPr lang="en-US" sz="1100" smtClean="0">
                <a:latin typeface="Segoe UI" panose="020B0502040204020203" pitchFamily="34" charset="0"/>
                <a:cs typeface="Segoe UI" panose="020B0502040204020203" pitchFamily="34" charset="0"/>
              </a:rPr>
              <a:t>Medicare premiums</a:t>
            </a:r>
            <a:endParaRPr lang="en-US" sz="1100">
              <a:latin typeface="Segoe UI" panose="020B0502040204020203" pitchFamily="34" charset="0"/>
              <a:cs typeface="Segoe UI" panose="020B0502040204020203"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b="10321"/>
          <a:stretch>
            <a:fillRect/>
          </a:stretch>
        </p:blipFill>
        <p:spPr bwMode="auto">
          <a:xfrm>
            <a:off x="2274498" y="3333750"/>
            <a:ext cx="2274498" cy="1327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descr="http://arlingtontexasdentist.xnnbtvof7fkn6.netdna-cdn.com/wp-content/uploads/2016/02/dentist-woman.jpg"/>
          <p:cNvPicPr>
            <a:picLocks noChangeAspect="1" noChangeArrowheads="1"/>
          </p:cNvPicPr>
          <p:nvPr/>
        </p:nvPicPr>
        <p:blipFill>
          <a:blip r:embed="rId3">
            <a:extLst>
              <a:ext uri="{28A0092B-C50C-407E-A947-70E740481C1C}">
                <a14:useLocalDpi xmlns:a14="http://schemas.microsoft.com/office/drawing/2010/main" val="0"/>
              </a:ext>
            </a:extLst>
          </a:blip>
          <a:srcRect l="19973" r="7789"/>
          <a:stretch>
            <a:fillRect/>
          </a:stretch>
        </p:blipFill>
        <p:spPr bwMode="auto">
          <a:xfrm>
            <a:off x="6944264" y="3338157"/>
            <a:ext cx="2199736" cy="13239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p:cNvPicPr>
            <a:picLocks noChangeAspect="1" noChangeArrowheads="1"/>
          </p:cNvPicPr>
          <p:nvPr/>
        </p:nvPicPr>
        <p:blipFill>
          <a:blip r:embed="rId4">
            <a:extLst>
              <a:ext uri="{28A0092B-C50C-407E-A947-70E740481C1C}">
                <a14:useLocalDpi xmlns:a14="http://schemas.microsoft.com/office/drawing/2010/main" val="0"/>
              </a:ext>
            </a:extLst>
          </a:blip>
          <a:srcRect t="6013" b="6013"/>
          <a:stretch>
            <a:fillRect/>
          </a:stretch>
        </p:blipFill>
        <p:spPr bwMode="auto">
          <a:xfrm>
            <a:off x="4595006" y="3339531"/>
            <a:ext cx="2274497" cy="1323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8"/>
          <p:cNvPicPr>
            <a:picLocks noChangeAspect="1" noChangeArrowheads="1"/>
          </p:cNvPicPr>
          <p:nvPr/>
        </p:nvPicPr>
        <p:blipFill>
          <a:blip r:embed="rId5">
            <a:extLst>
              <a:ext uri="{28A0092B-C50C-407E-A947-70E740481C1C}">
                <a14:useLocalDpi xmlns:a14="http://schemas.microsoft.com/office/drawing/2010/main" val="0"/>
              </a:ext>
            </a:extLst>
          </a:blip>
          <a:srcRect r="7556" b="4988"/>
          <a:stretch>
            <a:fillRect/>
          </a:stretch>
        </p:blipFill>
        <p:spPr bwMode="auto">
          <a:xfrm>
            <a:off x="0" y="3333750"/>
            <a:ext cx="2208362" cy="1327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 Placeholder 5"/>
          <p:cNvSpPr>
            <a:spLocks noGrp="1"/>
          </p:cNvSpPr>
          <p:nvPr>
            <p:ph type="body" sz="quarter" idx="10"/>
          </p:nvPr>
        </p:nvSpPr>
        <p:spPr/>
        <p:txBody>
          <a:bodyPr/>
          <a:lstStyle/>
          <a:p>
            <a:r>
              <a:rPr lang="en-US" smtClean="0"/>
              <a:t>Enrollment | HSA</a:t>
            </a:r>
            <a:endParaRPr lang="en-US"/>
          </a:p>
        </p:txBody>
      </p:sp>
    </p:spTree>
    <p:extLst>
      <p:ext uri="{BB962C8B-B14F-4D97-AF65-F5344CB8AC3E}">
        <p14:creationId xmlns:p14="http://schemas.microsoft.com/office/powerpoint/2010/main" val="254033992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Non-Medical HSA Distributions</a:t>
            </a:r>
            <a:endParaRPr lang="en-US"/>
          </a:p>
        </p:txBody>
      </p:sp>
      <p:sp>
        <p:nvSpPr>
          <p:cNvPr id="4" name="Text Placeholder 3"/>
          <p:cNvSpPr txBox="1"/>
          <p:nvPr/>
        </p:nvSpPr>
        <p:spPr>
          <a:xfrm>
            <a:off x="457200" y="1643063"/>
            <a:ext cx="4040188" cy="479822"/>
          </a:xfrm>
          <a:prstGeom prst="rect">
            <a:avLst/>
          </a:prstGeom>
        </p:spPr>
        <p:txBody>
          <a:bodyPr/>
          <a:lstStyle>
            <a:defPPr>
              <a:defRPr lang="en-US"/>
            </a:defPPr>
            <a:lvl1pPr marL="342900" indent="-342900" algn="l" defTabSz="914400" rtl="0" eaLnBrk="1" latinLnBrk="0" hangingPunct="1">
              <a:spcBef>
                <a:spcPct val="20000"/>
              </a:spcBef>
              <a:buClr>
                <a:schemeClr val="accent1"/>
              </a:buClr>
              <a:buFont typeface="Wingdings" panose="05000000000000000000" pitchFamily="2" charset="2"/>
              <a:buChar char="§"/>
              <a:defRPr sz="2400" kern="1200">
                <a:solidFill>
                  <a:schemeClr val="tx1"/>
                </a:solidFill>
                <a:latin typeface="Calibri Light" panose="020F0302020204030204" pitchFamily="34" charset="0"/>
                <a:ea typeface="+mn-ea"/>
                <a:cs typeface="+mn-cs"/>
              </a:defRPr>
            </a:lvl1pPr>
            <a:lvl2pPr marL="742950" indent="-285750" algn="l" defTabSz="914400" rtl="0" eaLnBrk="1" latinLnBrk="0" hangingPunct="1">
              <a:spcBef>
                <a:spcPct val="20000"/>
              </a:spcBef>
              <a:buClr>
                <a:schemeClr val="accent3"/>
              </a:buClr>
              <a:buFont typeface="Arial" pitchFamily="34" charset="0"/>
              <a:buChar char="•"/>
              <a:defRPr sz="2000" kern="1200">
                <a:solidFill>
                  <a:schemeClr val="tx1"/>
                </a:solidFill>
                <a:latin typeface="Calibri Light" panose="020F0302020204030204" pitchFamily="34" charset="0"/>
                <a:ea typeface="+mn-ea"/>
                <a:cs typeface="+mn-cs"/>
              </a:defRPr>
            </a:lvl2pPr>
            <a:lvl3pPr marL="1143000" indent="-228600" algn="l" defTabSz="914400" rtl="0" eaLnBrk="1" latinLnBrk="0" hangingPunct="1">
              <a:spcBef>
                <a:spcPct val="20000"/>
              </a:spcBef>
              <a:buFont typeface="Calibri Light" panose="020F0302020204030204" pitchFamily="34" charset="0"/>
              <a:buChar char="–"/>
              <a:defRPr sz="1800" kern="1200">
                <a:solidFill>
                  <a:schemeClr val="tx1"/>
                </a:solidFill>
                <a:latin typeface="Calibri Light" panose="020F03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alibri Light" panose="020F03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smtClean="0">
                <a:solidFill>
                  <a:schemeClr val="accent3"/>
                </a:solidFill>
                <a:latin typeface="Segoe UI" panose="020B0502040204020203" pitchFamily="34" charset="0"/>
                <a:cs typeface="Segoe UI" panose="020B0502040204020203" pitchFamily="34" charset="0"/>
              </a:rPr>
              <a:t>Under Age 65: </a:t>
            </a:r>
            <a:endParaRPr lang="en-US" sz="2000" b="1">
              <a:solidFill>
                <a:schemeClr val="accent3"/>
              </a:solidFill>
              <a:latin typeface="Segoe UI" panose="020B0502040204020203" pitchFamily="34" charset="0"/>
              <a:cs typeface="Segoe UI" panose="020B0502040204020203" pitchFamily="34" charset="0"/>
            </a:endParaRPr>
          </a:p>
        </p:txBody>
      </p:sp>
      <p:sp>
        <p:nvSpPr>
          <p:cNvPr id="5" name="Content Placeholder 2"/>
          <p:cNvSpPr txBox="1"/>
          <p:nvPr/>
        </p:nvSpPr>
        <p:spPr>
          <a:xfrm>
            <a:off x="457200" y="2122884"/>
            <a:ext cx="3657600" cy="1668066"/>
          </a:xfrm>
          <a:prstGeom prst="rect">
            <a:avLst/>
          </a:prstGeom>
        </p:spPr>
        <p:txBody>
          <a:bodyPr/>
          <a:lstStyle>
            <a:defPPr>
              <a:defRPr lang="en-US"/>
            </a:defPPr>
            <a:lvl1pPr marL="342900" indent="-342900" algn="l" defTabSz="914400" rtl="0" eaLnBrk="1" latinLnBrk="0" hangingPunct="1">
              <a:spcBef>
                <a:spcPct val="20000"/>
              </a:spcBef>
              <a:buClr>
                <a:schemeClr val="accent1"/>
              </a:buClr>
              <a:buFont typeface="Wingdings" panose="05000000000000000000" pitchFamily="2" charset="2"/>
              <a:buChar char="§"/>
              <a:defRPr sz="2400" kern="1200">
                <a:solidFill>
                  <a:schemeClr val="tx1"/>
                </a:solidFill>
                <a:latin typeface="Calibri Light" panose="020F0302020204030204" pitchFamily="34" charset="0"/>
                <a:ea typeface="+mn-ea"/>
                <a:cs typeface="+mn-cs"/>
              </a:defRPr>
            </a:lvl1pPr>
            <a:lvl2pPr marL="742950" indent="-285750" algn="l" defTabSz="914400" rtl="0" eaLnBrk="1" latinLnBrk="0" hangingPunct="1">
              <a:spcBef>
                <a:spcPct val="20000"/>
              </a:spcBef>
              <a:buClr>
                <a:schemeClr val="accent3"/>
              </a:buClr>
              <a:buFont typeface="Arial" pitchFamily="34" charset="0"/>
              <a:buChar char="•"/>
              <a:defRPr sz="2000" kern="1200">
                <a:solidFill>
                  <a:schemeClr val="tx1"/>
                </a:solidFill>
                <a:latin typeface="Calibri Light" panose="020F0302020204030204" pitchFamily="34" charset="0"/>
                <a:ea typeface="+mn-ea"/>
                <a:cs typeface="+mn-cs"/>
              </a:defRPr>
            </a:lvl2pPr>
            <a:lvl3pPr marL="1143000" indent="-228600" algn="l" defTabSz="914400" rtl="0" eaLnBrk="1" latinLnBrk="0" hangingPunct="1">
              <a:spcBef>
                <a:spcPct val="20000"/>
              </a:spcBef>
              <a:buFont typeface="Calibri Light" panose="020F0302020204030204" pitchFamily="34" charset="0"/>
              <a:buChar char="–"/>
              <a:defRPr sz="1800" kern="1200">
                <a:solidFill>
                  <a:schemeClr val="tx1"/>
                </a:solidFill>
                <a:latin typeface="Calibri Light" panose="020F03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alibri Light" panose="020F03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1800" dirty="0" smtClean="0">
                <a:latin typeface="Segoe UI" panose="020B0502040204020203" pitchFamily="34" charset="0"/>
                <a:cs typeface="Segoe UI" panose="020B0502040204020203" pitchFamily="34" charset="0"/>
              </a:rPr>
              <a:t>It is possible to withdraw funds, but not advisable. </a:t>
            </a:r>
            <a:r>
              <a:rPr lang="en-US" sz="1800" b="1" dirty="0" smtClean="0">
                <a:latin typeface="Segoe UI" panose="020B0502040204020203" pitchFamily="34" charset="0"/>
                <a:cs typeface="Segoe UI" panose="020B0502040204020203" pitchFamily="34" charset="0"/>
              </a:rPr>
              <a:t>Must pay income taxes plus </a:t>
            </a:r>
            <a:r>
              <a:rPr lang="en-US" sz="1800" b="1" dirty="0" smtClean="0">
                <a:latin typeface="Segoe UI" panose="020B0502040204020203" pitchFamily="34" charset="0"/>
                <a:cs typeface="Segoe UI" panose="020B0502040204020203" pitchFamily="34" charset="0"/>
              </a:rPr>
              <a:t>a </a:t>
            </a:r>
            <a:r>
              <a:rPr lang="en-US" sz="1800" b="1" dirty="0" smtClean="0">
                <a:latin typeface="Segoe UI" panose="020B0502040204020203" pitchFamily="34" charset="0"/>
                <a:cs typeface="Segoe UI" panose="020B0502040204020203" pitchFamily="34" charset="0"/>
              </a:rPr>
              <a:t>penalty </a:t>
            </a:r>
            <a:r>
              <a:rPr lang="en-US" sz="1800" b="1" dirty="0" smtClean="0">
                <a:latin typeface="Segoe UI" panose="020B0502040204020203" pitchFamily="34" charset="0"/>
                <a:cs typeface="Segoe UI" panose="020B0502040204020203" pitchFamily="34" charset="0"/>
              </a:rPr>
              <a:t>on the non-medical dollar amount.</a:t>
            </a:r>
            <a:endParaRPr lang="en-US" sz="1800" b="1" dirty="0">
              <a:latin typeface="Segoe UI" panose="020B0502040204020203" pitchFamily="34" charset="0"/>
              <a:cs typeface="Segoe UI" panose="020B0502040204020203" pitchFamily="34" charset="0"/>
            </a:endParaRPr>
          </a:p>
        </p:txBody>
      </p:sp>
      <p:sp>
        <p:nvSpPr>
          <p:cNvPr id="6" name="Text Placeholder 4"/>
          <p:cNvSpPr txBox="1"/>
          <p:nvPr/>
        </p:nvSpPr>
        <p:spPr>
          <a:xfrm>
            <a:off x="4645026" y="1643063"/>
            <a:ext cx="4041775" cy="479822"/>
          </a:xfrm>
          <a:prstGeom prst="rect">
            <a:avLst/>
          </a:prstGeom>
        </p:spPr>
        <p:txBody>
          <a:bodyPr/>
          <a:lstStyle>
            <a:defPPr>
              <a:defRPr lang="en-US"/>
            </a:defPPr>
            <a:lvl1pPr marL="342900" indent="-342900" algn="l" defTabSz="914400" rtl="0" eaLnBrk="1" latinLnBrk="0" hangingPunct="1">
              <a:spcBef>
                <a:spcPct val="20000"/>
              </a:spcBef>
              <a:buClr>
                <a:schemeClr val="accent1"/>
              </a:buClr>
              <a:buFont typeface="Wingdings" panose="05000000000000000000" pitchFamily="2" charset="2"/>
              <a:buChar char="§"/>
              <a:defRPr sz="2400" kern="1200">
                <a:solidFill>
                  <a:schemeClr val="tx1"/>
                </a:solidFill>
                <a:latin typeface="Calibri Light" panose="020F0302020204030204" pitchFamily="34" charset="0"/>
                <a:ea typeface="+mn-ea"/>
                <a:cs typeface="+mn-cs"/>
              </a:defRPr>
            </a:lvl1pPr>
            <a:lvl2pPr marL="742950" indent="-285750" algn="l" defTabSz="914400" rtl="0" eaLnBrk="1" latinLnBrk="0" hangingPunct="1">
              <a:spcBef>
                <a:spcPct val="20000"/>
              </a:spcBef>
              <a:buClr>
                <a:schemeClr val="accent3"/>
              </a:buClr>
              <a:buFont typeface="Arial" pitchFamily="34" charset="0"/>
              <a:buChar char="•"/>
              <a:defRPr sz="2000" kern="1200">
                <a:solidFill>
                  <a:schemeClr val="tx1"/>
                </a:solidFill>
                <a:latin typeface="Calibri Light" panose="020F0302020204030204" pitchFamily="34" charset="0"/>
                <a:ea typeface="+mn-ea"/>
                <a:cs typeface="+mn-cs"/>
              </a:defRPr>
            </a:lvl2pPr>
            <a:lvl3pPr marL="1143000" indent="-228600" algn="l" defTabSz="914400" rtl="0" eaLnBrk="1" latinLnBrk="0" hangingPunct="1">
              <a:spcBef>
                <a:spcPct val="20000"/>
              </a:spcBef>
              <a:buFont typeface="Calibri Light" panose="020F0302020204030204" pitchFamily="34" charset="0"/>
              <a:buChar char="–"/>
              <a:defRPr sz="1800" kern="1200">
                <a:solidFill>
                  <a:schemeClr val="tx1"/>
                </a:solidFill>
                <a:latin typeface="Calibri Light" panose="020F03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alibri Light" panose="020F03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smtClean="0">
                <a:solidFill>
                  <a:schemeClr val="accent3"/>
                </a:solidFill>
                <a:latin typeface="Segoe UI" panose="020B0502040204020203" pitchFamily="34" charset="0"/>
                <a:cs typeface="Segoe UI" panose="020B0502040204020203" pitchFamily="34" charset="0"/>
              </a:rPr>
              <a:t>65+ Years Old:</a:t>
            </a:r>
            <a:endParaRPr lang="en-US" sz="2000" b="1">
              <a:solidFill>
                <a:schemeClr val="accent3"/>
              </a:solidFill>
              <a:latin typeface="Segoe UI" panose="020B0502040204020203" pitchFamily="34" charset="0"/>
              <a:cs typeface="Segoe UI" panose="020B0502040204020203" pitchFamily="34" charset="0"/>
            </a:endParaRPr>
          </a:p>
        </p:txBody>
      </p:sp>
      <p:sp>
        <p:nvSpPr>
          <p:cNvPr id="7" name="Content Placeholder 2"/>
          <p:cNvSpPr txBox="1"/>
          <p:nvPr/>
        </p:nvSpPr>
        <p:spPr>
          <a:xfrm>
            <a:off x="4645026" y="2122884"/>
            <a:ext cx="4041775" cy="1668066"/>
          </a:xfrm>
          <a:prstGeom prst="rect">
            <a:avLst/>
          </a:prstGeom>
        </p:spPr>
        <p:txBody>
          <a:bodyPr/>
          <a:lstStyle>
            <a:defPPr>
              <a:defRPr lang="en-US"/>
            </a:defPPr>
            <a:lvl1pPr marL="342900" indent="-342900" algn="l" defTabSz="914400" rtl="0" eaLnBrk="1" latinLnBrk="0" hangingPunct="1">
              <a:spcBef>
                <a:spcPct val="20000"/>
              </a:spcBef>
              <a:buClr>
                <a:schemeClr val="accent1"/>
              </a:buClr>
              <a:buFont typeface="Wingdings" panose="05000000000000000000" pitchFamily="2" charset="2"/>
              <a:buChar char="§"/>
              <a:defRPr sz="2400" kern="1200">
                <a:solidFill>
                  <a:schemeClr val="tx1"/>
                </a:solidFill>
                <a:latin typeface="Calibri Light" panose="020F0302020204030204" pitchFamily="34" charset="0"/>
                <a:ea typeface="+mn-ea"/>
                <a:cs typeface="+mn-cs"/>
              </a:defRPr>
            </a:lvl1pPr>
            <a:lvl2pPr marL="742950" indent="-285750" algn="l" defTabSz="914400" rtl="0" eaLnBrk="1" latinLnBrk="0" hangingPunct="1">
              <a:spcBef>
                <a:spcPct val="20000"/>
              </a:spcBef>
              <a:buClr>
                <a:schemeClr val="accent3"/>
              </a:buClr>
              <a:buFont typeface="Arial" pitchFamily="34" charset="0"/>
              <a:buChar char="•"/>
              <a:defRPr sz="2000" kern="1200">
                <a:solidFill>
                  <a:schemeClr val="tx1"/>
                </a:solidFill>
                <a:latin typeface="Calibri Light" panose="020F0302020204030204" pitchFamily="34" charset="0"/>
                <a:ea typeface="+mn-ea"/>
                <a:cs typeface="+mn-cs"/>
              </a:defRPr>
            </a:lvl2pPr>
            <a:lvl3pPr marL="1143000" indent="-228600" algn="l" defTabSz="914400" rtl="0" eaLnBrk="1" latinLnBrk="0" hangingPunct="1">
              <a:spcBef>
                <a:spcPct val="20000"/>
              </a:spcBef>
              <a:buFont typeface="Calibri Light" panose="020F0302020204030204" pitchFamily="34" charset="0"/>
              <a:buChar char="–"/>
              <a:defRPr sz="1800" kern="1200">
                <a:solidFill>
                  <a:schemeClr val="tx1"/>
                </a:solidFill>
                <a:latin typeface="Calibri Light" panose="020F03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alibri Light" panose="020F03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1800" b="1" smtClean="0">
                <a:latin typeface="Segoe UI" panose="020B0502040204020203" pitchFamily="34" charset="0"/>
                <a:cs typeface="Segoe UI" panose="020B0502040204020203" pitchFamily="34" charset="0"/>
              </a:rPr>
              <a:t>No penalties for non-qualified distributions. </a:t>
            </a:r>
            <a:r>
              <a:rPr lang="en-US" sz="1800" smtClean="0">
                <a:latin typeface="Segoe UI" panose="020B0502040204020203" pitchFamily="34" charset="0"/>
                <a:cs typeface="Segoe UI" panose="020B0502040204020203" pitchFamily="34" charset="0"/>
              </a:rPr>
              <a:t>Pay only income taxes on those dollar amounts withdrawn for non-medical items.</a:t>
            </a:r>
            <a:endParaRPr lang="en-US" sz="1800">
              <a:latin typeface="Segoe UI" panose="020B0502040204020203" pitchFamily="34" charset="0"/>
              <a:cs typeface="Segoe UI" panose="020B0502040204020203" pitchFamily="34" charset="0"/>
            </a:endParaRPr>
          </a:p>
        </p:txBody>
      </p:sp>
      <p:sp>
        <p:nvSpPr>
          <p:cNvPr id="11" name="Text Placeholder 5"/>
          <p:cNvSpPr>
            <a:spLocks noGrp="1"/>
          </p:cNvSpPr>
          <p:nvPr>
            <p:ph type="body" sz="quarter" idx="10"/>
          </p:nvPr>
        </p:nvSpPr>
        <p:spPr/>
        <p:txBody>
          <a:bodyPr/>
          <a:lstStyle/>
          <a:p>
            <a:r>
              <a:rPr lang="en-US" smtClean="0"/>
              <a:t>Enrollment | HSA</a:t>
            </a:r>
            <a:endParaRPr lang="en-US"/>
          </a:p>
        </p:txBody>
      </p:sp>
    </p:spTree>
    <p:extLst>
      <p:ext uri="{BB962C8B-B14F-4D97-AF65-F5344CB8AC3E}">
        <p14:creationId xmlns:p14="http://schemas.microsoft.com/office/powerpoint/2010/main" val="269975427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3"/>
          <p:cNvSpPr txBox="1"/>
          <p:nvPr/>
        </p:nvSpPr>
        <p:spPr>
          <a:xfrm>
            <a:off x="1066800" y="1276350"/>
            <a:ext cx="7010400" cy="3394472"/>
          </a:xfrm>
          <a:prstGeom prst="rect">
            <a:avLst/>
          </a:prstGeom>
        </p:spPr>
        <p:txBody>
          <a:bodyPr/>
          <a:lstStyle>
            <a:defPPr>
              <a:defRPr lang="en-US"/>
            </a:defPPr>
            <a:lvl1pPr marL="342900" indent="-342900" algn="l" defTabSz="914400" rtl="0" eaLnBrk="1" latinLnBrk="0" hangingPunct="1">
              <a:spcBef>
                <a:spcPct val="20000"/>
              </a:spcBef>
              <a:buClr>
                <a:schemeClr val="accent1"/>
              </a:buClr>
              <a:buFont typeface="Wingdings" panose="05000000000000000000" pitchFamily="2" charset="2"/>
              <a:buChar char="§"/>
              <a:defRPr sz="2400" kern="1200">
                <a:solidFill>
                  <a:schemeClr val="tx1"/>
                </a:solidFill>
                <a:latin typeface="Calibri Light" panose="020F0302020204030204" pitchFamily="34" charset="0"/>
                <a:ea typeface="+mn-ea"/>
                <a:cs typeface="+mn-cs"/>
              </a:defRPr>
            </a:lvl1pPr>
            <a:lvl2pPr marL="742950" indent="-285750" algn="l" defTabSz="914400" rtl="0" eaLnBrk="1" latinLnBrk="0" hangingPunct="1">
              <a:spcBef>
                <a:spcPct val="20000"/>
              </a:spcBef>
              <a:buClr>
                <a:schemeClr val="accent3"/>
              </a:buClr>
              <a:buFont typeface="Arial" pitchFamily="34" charset="0"/>
              <a:buChar char="•"/>
              <a:defRPr sz="2000" kern="1200">
                <a:solidFill>
                  <a:schemeClr val="tx1"/>
                </a:solidFill>
                <a:latin typeface="Calibri Light" panose="020F0302020204030204" pitchFamily="34" charset="0"/>
                <a:ea typeface="+mn-ea"/>
                <a:cs typeface="+mn-cs"/>
              </a:defRPr>
            </a:lvl2pPr>
            <a:lvl3pPr marL="1143000" indent="-228600" algn="l" defTabSz="914400" rtl="0" eaLnBrk="1" latinLnBrk="0" hangingPunct="1">
              <a:spcBef>
                <a:spcPct val="20000"/>
              </a:spcBef>
              <a:buFont typeface="Calibri Light" panose="020F0302020204030204" pitchFamily="34" charset="0"/>
              <a:buChar char="–"/>
              <a:defRPr sz="1800" kern="1200">
                <a:solidFill>
                  <a:schemeClr val="tx1"/>
                </a:solidFill>
                <a:latin typeface="Calibri Light" panose="020F03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alibri Light" panose="020F03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200"/>
              </a:spcBef>
            </a:pPr>
            <a:r>
              <a:rPr lang="en-US" sz="1400" b="1" smtClean="0">
                <a:latin typeface="Segoe UI" panose="020B0502040204020203" pitchFamily="34" charset="0"/>
                <a:cs typeface="Segoe UI" panose="020B0502040204020203" pitchFamily="34" charset="0"/>
              </a:rPr>
              <a:t>FDIC insured</a:t>
            </a:r>
            <a:r>
              <a:rPr lang="en-US" sz="1400" smtClean="0">
                <a:latin typeface="Segoe UI" panose="020B0502040204020203" pitchFamily="34" charset="0"/>
                <a:cs typeface="Segoe UI" panose="020B0502040204020203" pitchFamily="34" charset="0"/>
              </a:rPr>
              <a:t>, </a:t>
            </a:r>
            <a:r>
              <a:rPr lang="en-US" sz="1400" b="1" smtClean="0">
                <a:latin typeface="Segoe UI" panose="020B0502040204020203" pitchFamily="34" charset="0"/>
                <a:cs typeface="Segoe UI" panose="020B0502040204020203" pitchFamily="34" charset="0"/>
              </a:rPr>
              <a:t>full-service financial institution </a:t>
            </a:r>
            <a:r>
              <a:rPr lang="en-US" sz="1400" smtClean="0">
                <a:latin typeface="Segoe UI" panose="020B0502040204020203" pitchFamily="34" charset="0"/>
                <a:cs typeface="Segoe UI" panose="020B0502040204020203" pitchFamily="34" charset="0"/>
              </a:rPr>
              <a:t>located in Massachusetts with a focus on HSA administration</a:t>
            </a:r>
          </a:p>
          <a:p>
            <a:pPr>
              <a:spcBef>
                <a:spcPts val="1200"/>
              </a:spcBef>
            </a:pPr>
            <a:r>
              <a:rPr lang="en-US" sz="1400" smtClean="0">
                <a:latin typeface="Segoe UI" panose="020B0502040204020203" pitchFamily="34" charset="0"/>
                <a:cs typeface="Segoe UI" panose="020B0502040204020203" pitchFamily="34" charset="0"/>
              </a:rPr>
              <a:t>Provides private label banking as well as affinity programs, employing  a partnership approach to </a:t>
            </a:r>
            <a:r>
              <a:rPr lang="en-US" sz="1400" b="1" smtClean="0">
                <a:latin typeface="Segoe UI" panose="020B0502040204020203" pitchFamily="34" charset="0"/>
                <a:cs typeface="Segoe UI" panose="020B0502040204020203" pitchFamily="34" charset="0"/>
              </a:rPr>
              <a:t>create HSA solutions with clients’ needs in mind</a:t>
            </a:r>
          </a:p>
          <a:p>
            <a:pPr>
              <a:spcBef>
                <a:spcPts val="1200"/>
              </a:spcBef>
            </a:pPr>
            <a:r>
              <a:rPr lang="en-US" sz="1400" smtClean="0">
                <a:latin typeface="Segoe UI" panose="020B0502040204020203" pitchFamily="34" charset="0"/>
                <a:cs typeface="Segoe UI" panose="020B0502040204020203" pitchFamily="34" charset="0"/>
              </a:rPr>
              <a:t>A mutual bank with over $1 billion in assets </a:t>
            </a:r>
            <a:r>
              <a:rPr lang="en-US" sz="1400" b="1" smtClean="0">
                <a:latin typeface="Segoe UI" panose="020B0502040204020203" pitchFamily="34" charset="0"/>
                <a:cs typeface="Segoe UI" panose="020B0502040204020203" pitchFamily="34" charset="0"/>
              </a:rPr>
              <a:t>answering to our customers needs </a:t>
            </a:r>
            <a:r>
              <a:rPr lang="en-US" sz="1400" smtClean="0">
                <a:latin typeface="Segoe UI" panose="020B0502040204020203" pitchFamily="34" charset="0"/>
                <a:cs typeface="Segoe UI" panose="020B0502040204020203" pitchFamily="34" charset="0"/>
              </a:rPr>
              <a:t>and not shareholders</a:t>
            </a:r>
          </a:p>
          <a:p>
            <a:pPr>
              <a:spcBef>
                <a:spcPts val="1200"/>
              </a:spcBef>
            </a:pPr>
            <a:r>
              <a:rPr lang="en-US" sz="1400" smtClean="0">
                <a:latin typeface="Segoe UI" panose="020B0502040204020203" pitchFamily="34" charset="0"/>
                <a:cs typeface="Segoe UI" panose="020B0502040204020203" pitchFamily="34" charset="0"/>
              </a:rPr>
              <a:t>Offers big bank financial services at an affordable price with the personal attention provided by smaller financial institutions</a:t>
            </a:r>
          </a:p>
          <a:p>
            <a:pPr>
              <a:spcBef>
                <a:spcPts val="1200"/>
              </a:spcBef>
            </a:pPr>
            <a:r>
              <a:rPr lang="en-US" sz="1400" smtClean="0">
                <a:latin typeface="Segoe UI" panose="020B0502040204020203" pitchFamily="34" charset="0"/>
                <a:cs typeface="Segoe UI" panose="020B0502040204020203" pitchFamily="34" charset="0"/>
              </a:rPr>
              <a:t>A strategic partner with </a:t>
            </a:r>
            <a:r>
              <a:rPr lang="en-US" sz="1400" b="1" smtClean="0">
                <a:latin typeface="Segoe UI" panose="020B0502040204020203" pitchFamily="34" charset="0"/>
                <a:cs typeface="Segoe UI" panose="020B0502040204020203" pitchFamily="34" charset="0"/>
              </a:rPr>
              <a:t>leading technology vendors </a:t>
            </a:r>
            <a:r>
              <a:rPr lang="en-US" sz="1400" smtClean="0">
                <a:latin typeface="Segoe UI" panose="020B0502040204020203" pitchFamily="34" charset="0"/>
                <a:cs typeface="Segoe UI" panose="020B0502040204020203" pitchFamily="34" charset="0"/>
              </a:rPr>
              <a:t>(such as Alegeus)</a:t>
            </a:r>
          </a:p>
          <a:p>
            <a:pPr>
              <a:spcBef>
                <a:spcPts val="1200"/>
              </a:spcBef>
            </a:pPr>
            <a:r>
              <a:rPr lang="en-US" sz="1400" smtClean="0">
                <a:latin typeface="Segoe UI" panose="020B0502040204020203" pitchFamily="34" charset="0"/>
                <a:cs typeface="Segoe UI" panose="020B0502040204020203" pitchFamily="34" charset="0"/>
              </a:rPr>
              <a:t>Size combined with strategic partners allows for a </a:t>
            </a:r>
            <a:r>
              <a:rPr lang="en-US" sz="1400" b="1" smtClean="0">
                <a:latin typeface="Segoe UI" panose="020B0502040204020203" pitchFamily="34" charset="0"/>
                <a:cs typeface="Segoe UI" panose="020B0502040204020203" pitchFamily="34" charset="0"/>
              </a:rPr>
              <a:t>scalable solution at an affordable price</a:t>
            </a:r>
          </a:p>
          <a:p>
            <a:endParaRPr lang="en-US" sz="1800">
              <a:latin typeface="Segoe UI" panose="020B0502040204020203" pitchFamily="34" charset="0"/>
              <a:cs typeface="Segoe UI" panose="020B0502040204020203" pitchFamily="34" charset="0"/>
            </a:endParaRPr>
          </a:p>
        </p:txBody>
      </p:sp>
      <p:pic>
        <p:nvPicPr>
          <p:cNvPr id="4" name="Picture 2" descr="https://onlinebankinghq.org/wp-content/uploads/2016/03/Avidia-Bank-Logo.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21463" y="285424"/>
            <a:ext cx="2933700" cy="895764"/>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5"/>
          <p:cNvSpPr>
            <a:spLocks noGrp="1"/>
          </p:cNvSpPr>
          <p:nvPr>
            <p:ph type="body" sz="quarter" idx="10"/>
          </p:nvPr>
        </p:nvSpPr>
        <p:spPr/>
        <p:txBody>
          <a:bodyPr/>
          <a:lstStyle/>
          <a:p>
            <a:r>
              <a:rPr lang="en-US" smtClean="0"/>
              <a:t>Enrollment | HSA</a:t>
            </a:r>
            <a:endParaRPr lang="en-US"/>
          </a:p>
        </p:txBody>
      </p:sp>
      <p:sp>
        <p:nvSpPr>
          <p:cNvPr id="9" name="Title 1"/>
          <p:cNvSpPr txBox="1"/>
          <p:nvPr/>
        </p:nvSpPr>
        <p:spPr>
          <a:xfrm>
            <a:off x="3048000" y="438150"/>
            <a:ext cx="3733800" cy="857250"/>
          </a:xfrm>
          <a:prstGeom prst="rect">
            <a:avLst/>
          </a:prstGeom>
        </p:spPr>
        <p:txBody>
          <a:bodyPr/>
          <a:lstStyle>
            <a:defPPr>
              <a:defRPr lang="en-US"/>
            </a:defPPr>
            <a:lvl1pPr marL="0" algn="l" defTabSz="914400" rtl="0" eaLnBrk="1" latinLnBrk="0" hangingPunct="1">
              <a:spcBef>
                <a:spcPct val="0"/>
              </a:spcBef>
              <a:buNone/>
              <a:defRPr sz="3600" kern="1200">
                <a:solidFill>
                  <a:schemeClr val="accent1"/>
                </a:solidFill>
                <a:latin typeface="Calibri Light" panose="020F0302020204030204" pitchFamily="34" charset="0"/>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r>
              <a:rPr lang="en-US" sz="2400" b="1" smtClean="0">
                <a:latin typeface="Segoe UI" panose="020B0502040204020203" pitchFamily="34" charset="0"/>
                <a:cs typeface="Segoe UI" panose="020B0502040204020203" pitchFamily="34" charset="0"/>
              </a:rPr>
              <a:t>|  WHO ARE THEY?</a:t>
            </a:r>
            <a:endParaRPr lang="en-US" sz="2400" b="1">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6022961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p:nvPr/>
        </p:nvSpPr>
        <p:spPr>
          <a:xfrm>
            <a:off x="3055163" y="514350"/>
            <a:ext cx="1593037" cy="857250"/>
          </a:xfrm>
          <a:prstGeom prst="rect">
            <a:avLst/>
          </a:prstGeom>
        </p:spPr>
        <p:txBody>
          <a:bodyPr/>
          <a:lstStyle>
            <a:defPPr>
              <a:defRPr lang="en-US"/>
            </a:defPPr>
            <a:lvl1pPr marL="0" algn="l" defTabSz="914400" rtl="0" eaLnBrk="1" latinLnBrk="0" hangingPunct="1">
              <a:spcBef>
                <a:spcPct val="0"/>
              </a:spcBef>
              <a:buNone/>
              <a:defRPr sz="3600" kern="1200">
                <a:solidFill>
                  <a:schemeClr val="accent1"/>
                </a:solidFill>
                <a:latin typeface="Calibri Light" panose="020F0302020204030204" pitchFamily="34" charset="0"/>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r>
              <a:rPr lang="en-US" sz="2000" smtClean="0">
                <a:solidFill>
                  <a:schemeClr val="bg1"/>
                </a:solidFill>
                <a:latin typeface="+mn-lt"/>
              </a:rPr>
              <a:t>|  SERVICES</a:t>
            </a:r>
            <a:endParaRPr lang="en-US" sz="2000">
              <a:solidFill>
                <a:schemeClr val="bg1"/>
              </a:solidFill>
              <a:latin typeface="+mn-lt"/>
            </a:endParaRPr>
          </a:p>
        </p:txBody>
      </p:sp>
      <p:pic>
        <p:nvPicPr>
          <p:cNvPr id="4" name="Picture 2" descr="https://onlinebankinghq.org/wp-content/uploads/2016/03/Avidia-Bank-Logo.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21463" y="285424"/>
            <a:ext cx="2933700" cy="895764"/>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p:nvPr/>
        </p:nvSpPr>
        <p:spPr>
          <a:xfrm>
            <a:off x="6934200" y="2647950"/>
            <a:ext cx="1828800" cy="657225"/>
          </a:xfrm>
          <a:prstGeom prst="rect">
            <a:avLst/>
          </a:prstGeom>
        </p:spPr>
        <p:txBody>
          <a:bodyPr/>
          <a:lstStyle>
            <a:defPPr>
              <a:defRPr lang="en-US"/>
            </a:defPPr>
            <a:lvl1pPr marL="342900" indent="-342900" algn="l" defTabSz="914400" rtl="0" eaLnBrk="1" latinLnBrk="0" hangingPunct="1">
              <a:spcBef>
                <a:spcPct val="20000"/>
              </a:spcBef>
              <a:buClr>
                <a:schemeClr val="accent1"/>
              </a:buClr>
              <a:buFont typeface="Wingdings" panose="05000000000000000000" pitchFamily="2" charset="2"/>
              <a:buChar char="§"/>
              <a:defRPr sz="2400" kern="1200">
                <a:solidFill>
                  <a:schemeClr val="tx1"/>
                </a:solidFill>
                <a:latin typeface="Calibri Light" panose="020F0302020204030204" pitchFamily="34" charset="0"/>
                <a:ea typeface="+mn-ea"/>
                <a:cs typeface="+mn-cs"/>
              </a:defRPr>
            </a:lvl1pPr>
            <a:lvl2pPr marL="742950" indent="-285750" algn="l" defTabSz="914400" rtl="0" eaLnBrk="1" latinLnBrk="0" hangingPunct="1">
              <a:spcBef>
                <a:spcPct val="20000"/>
              </a:spcBef>
              <a:buClr>
                <a:schemeClr val="accent3"/>
              </a:buClr>
              <a:buFont typeface="Arial" pitchFamily="34" charset="0"/>
              <a:buChar char="•"/>
              <a:defRPr sz="2000" kern="1200">
                <a:solidFill>
                  <a:schemeClr val="tx1"/>
                </a:solidFill>
                <a:latin typeface="Calibri Light" panose="020F0302020204030204" pitchFamily="34" charset="0"/>
                <a:ea typeface="+mn-ea"/>
                <a:cs typeface="+mn-cs"/>
              </a:defRPr>
            </a:lvl2pPr>
            <a:lvl3pPr marL="1143000" indent="-228600" algn="l" defTabSz="914400" rtl="0" eaLnBrk="1" latinLnBrk="0" hangingPunct="1">
              <a:spcBef>
                <a:spcPct val="20000"/>
              </a:spcBef>
              <a:buFont typeface="Calibri Light" panose="020F0302020204030204" pitchFamily="34" charset="0"/>
              <a:buChar char="–"/>
              <a:defRPr sz="1800" kern="1200">
                <a:solidFill>
                  <a:schemeClr val="tx1"/>
                </a:solidFill>
                <a:latin typeface="Calibri Light" panose="020F03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alibri Light" panose="020F03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en-US" sz="1200" smtClean="0">
                <a:latin typeface="Segoe UI" panose="020B0502040204020203" pitchFamily="34" charset="0"/>
                <a:cs typeface="Segoe UI" panose="020B0502040204020203" pitchFamily="34" charset="0"/>
              </a:rPr>
              <a:t>* To </a:t>
            </a:r>
            <a:r>
              <a:rPr lang="en-US" sz="1200">
                <a:latin typeface="Segoe UI" panose="020B0502040204020203" pitchFamily="34" charset="0"/>
                <a:cs typeface="Segoe UI" panose="020B0502040204020203" pitchFamily="34" charset="0"/>
              </a:rPr>
              <a:t>be eligible for the investment feature your HSA must have a $1,000 available balance, and the fee will be waived, if your HSA has a monthly average balance of $3,500</a:t>
            </a:r>
            <a:r>
              <a:rPr lang="en-US" sz="1200" smtClean="0">
                <a:latin typeface="Segoe UI" panose="020B0502040204020203" pitchFamily="34" charset="0"/>
                <a:cs typeface="Segoe UI" panose="020B0502040204020203" pitchFamily="34" charset="0"/>
              </a:rPr>
              <a:t>.</a:t>
            </a:r>
            <a:endParaRPr lang="en-US" sz="1200">
              <a:solidFill>
                <a:schemeClr val="tx1">
                  <a:lumMod val="50000"/>
                </a:schemeClr>
              </a:solidFill>
              <a:latin typeface="Segoe UI" panose="020B0502040204020203" pitchFamily="34" charset="0"/>
              <a:cs typeface="Segoe UI" panose="020B0502040204020203" pitchFamily="34" charset="0"/>
            </a:endParaRPr>
          </a:p>
        </p:txBody>
      </p:sp>
      <p:graphicFrame>
        <p:nvGraphicFramePr>
          <p:cNvPr id="8" name="Content Placeholder 9"/>
          <p:cNvGraphicFramePr>
            <a:graphicFrameLocks noGrp="1"/>
          </p:cNvGraphicFramePr>
          <p:nvPr>
            <p:extLst>
              <p:ext uri="{D42A27DB-BD31-4B8C-83A1-F6EECF244321}">
                <p14:modId xmlns:p14="http://schemas.microsoft.com/office/powerpoint/2010/main" val="2478341077"/>
              </p:ext>
            </p:extLst>
          </p:nvPr>
        </p:nvGraphicFramePr>
        <p:xfrm>
          <a:off x="1066800" y="1200238"/>
          <a:ext cx="5558130" cy="2960185"/>
        </p:xfrm>
        <a:graphic>
          <a:graphicData uri="http://schemas.openxmlformats.org/drawingml/2006/table">
            <a:tbl>
              <a:tblPr firstRow="1">
                <a:tableStyleId>{073A0DAA-6AF3-43AB-8588-CEC1D06C72B9}</a:tableStyleId>
              </a:tblPr>
              <a:tblGrid>
                <a:gridCol w="4139553"/>
                <a:gridCol w="1418577"/>
              </a:tblGrid>
              <a:tr h="235527">
                <a:tc>
                  <a:txBody>
                    <a:bodyPr/>
                    <a:lstStyle/>
                    <a:p>
                      <a:pPr marL="0" marR="0" lvl="0" indent="0" algn="l" defTabSz="914400" rtl="0" eaLnBrk="1" fontAlgn="base" latinLnBrk="0" hangingPunct="1">
                        <a:lnSpc>
                          <a:spcPct val="100000"/>
                        </a:lnSpc>
                        <a:spcBef>
                          <a:spcPct val="15000"/>
                        </a:spcBef>
                        <a:spcAft>
                          <a:spcPct val="15000"/>
                        </a:spcAft>
                        <a:buClr>
                          <a:srgbClr val="5A679D"/>
                        </a:buClr>
                        <a:buSzPct val="75000"/>
                        <a:buFont typeface="Wingdings" panose="05000000000000000000" pitchFamily="2" charset="2"/>
                        <a:buNone/>
                      </a:pPr>
                      <a:r>
                        <a:rPr kumimoji="0" lang="en-US" sz="1200" u="none" strike="noStrike" cap="none" normalizeH="0" baseline="0" dirty="0" smtClean="0">
                          <a:ln>
                            <a:noFill/>
                          </a:ln>
                          <a:effectLst/>
                          <a:latin typeface="Segoe UI" panose="020B0502040204020203" pitchFamily="34" charset="0"/>
                          <a:cs typeface="Segoe UI" panose="020B0502040204020203" pitchFamily="34" charset="0"/>
                        </a:rPr>
                        <a:t>Feature</a:t>
                      </a:r>
                      <a:endParaRPr kumimoji="0" lang="en-US" sz="1200" b="0" i="0" u="none" strike="noStrike" cap="none" normalizeH="0" baseline="0" dirty="0" smtClean="0">
                        <a:ln>
                          <a:noFill/>
                        </a:ln>
                        <a:solidFill>
                          <a:schemeClr val="bg1"/>
                        </a:solidFill>
                        <a:effectLst/>
                        <a:latin typeface="Segoe UI" panose="020B0502040204020203" pitchFamily="34" charset="0"/>
                        <a:cs typeface="Segoe UI" panose="020B0502040204020203" pitchFamily="34" charset="0"/>
                      </a:endParaRPr>
                    </a:p>
                  </a:txBody>
                  <a:tcPr marL="153820" marR="153820" horzOverflow="overflow"/>
                </a:tc>
                <a:tc>
                  <a:txBody>
                    <a:bodyPr/>
                    <a:lstStyle/>
                    <a:p>
                      <a:pPr marL="0" marR="0" lvl="0" indent="0" algn="l" defTabSz="914400" rtl="0" eaLnBrk="1" fontAlgn="base" latinLnBrk="0" hangingPunct="1">
                        <a:lnSpc>
                          <a:spcPct val="100000"/>
                        </a:lnSpc>
                        <a:spcBef>
                          <a:spcPct val="15000"/>
                        </a:spcBef>
                        <a:spcAft>
                          <a:spcPct val="15000"/>
                        </a:spcAft>
                        <a:buClr>
                          <a:srgbClr val="5A679D"/>
                        </a:buClr>
                        <a:buSzPct val="75000"/>
                        <a:buFont typeface="Wingdings" panose="05000000000000000000" pitchFamily="2" charset="2"/>
                        <a:buNone/>
                      </a:pPr>
                      <a:r>
                        <a:rPr kumimoji="0" lang="en-US" sz="1200" u="none" strike="noStrike" cap="none" normalizeH="0" baseline="0" smtClean="0">
                          <a:ln>
                            <a:noFill/>
                          </a:ln>
                          <a:effectLst/>
                          <a:latin typeface="Segoe UI" panose="020B0502040204020203" pitchFamily="34" charset="0"/>
                          <a:cs typeface="Segoe UI" panose="020B0502040204020203" pitchFamily="34" charset="0"/>
                        </a:rPr>
                        <a:t>Details</a:t>
                      </a:r>
                      <a:endParaRPr kumimoji="0" lang="en-US" sz="1200" b="0" i="0" u="none" strike="noStrike" cap="none" normalizeH="0" baseline="0" smtClean="0">
                        <a:ln>
                          <a:noFill/>
                        </a:ln>
                        <a:solidFill>
                          <a:schemeClr val="bg1"/>
                        </a:solidFill>
                        <a:effectLst/>
                        <a:latin typeface="Segoe UI" panose="020B0502040204020203" pitchFamily="34" charset="0"/>
                        <a:cs typeface="Segoe UI" panose="020B0502040204020203" pitchFamily="34" charset="0"/>
                      </a:endParaRPr>
                    </a:p>
                  </a:txBody>
                  <a:tcPr marL="153820" marR="153820" horzOverflow="overflow"/>
                </a:tc>
              </a:tr>
              <a:tr h="169545">
                <a:tc>
                  <a:txBody>
                    <a:bodyPr/>
                    <a:lstStyle/>
                    <a:p>
                      <a:pPr marL="0" marR="0" lvl="0" indent="0" algn="l" defTabSz="914400" rtl="0" eaLnBrk="1" fontAlgn="base" latinLnBrk="0" hangingPunct="1">
                        <a:lnSpc>
                          <a:spcPct val="100000"/>
                        </a:lnSpc>
                        <a:spcBef>
                          <a:spcPct val="15000"/>
                        </a:spcBef>
                        <a:spcAft>
                          <a:spcPct val="15000"/>
                        </a:spcAft>
                        <a:buClr>
                          <a:srgbClr val="5A679D"/>
                        </a:buClr>
                        <a:buSzPct val="75000"/>
                        <a:buFont typeface="Wingdings" panose="05000000000000000000" pitchFamily="2" charset="2"/>
                        <a:buNone/>
                      </a:pPr>
                      <a:r>
                        <a:rPr kumimoji="0" lang="en-US" sz="1100" u="none" strike="noStrike" cap="none" normalizeH="0" baseline="0" smtClean="0">
                          <a:ln>
                            <a:noFill/>
                          </a:ln>
                          <a:effectLst/>
                          <a:latin typeface="Segoe UI" panose="020B0502040204020203" pitchFamily="34" charset="0"/>
                          <a:cs typeface="Segoe UI" panose="020B0502040204020203" pitchFamily="34" charset="0"/>
                        </a:rPr>
                        <a:t>Monthly Account Fee</a:t>
                      </a:r>
                      <a:endParaRPr kumimoji="0" lang="en-US" sz="1100" b="1" i="0" u="none" strike="noStrike" cap="none" normalizeH="0" baseline="0" smtClean="0">
                        <a:ln>
                          <a:noFill/>
                        </a:ln>
                        <a:solidFill>
                          <a:srgbClr val="004685"/>
                        </a:solidFill>
                        <a:effectLst/>
                        <a:latin typeface="Segoe UI" panose="020B0502040204020203" pitchFamily="34" charset="0"/>
                        <a:cs typeface="Segoe UI" panose="020B0502040204020203" pitchFamily="34" charset="0"/>
                      </a:endParaRPr>
                    </a:p>
                  </a:txBody>
                  <a:tcPr marL="153820" marR="153820" horzOverflow="overflow"/>
                </a:tc>
                <a:tc>
                  <a:txBody>
                    <a:bodyPr/>
                    <a:lstStyle/>
                    <a:p>
                      <a:pPr marL="0" marR="0" lvl="0" indent="0" algn="l" defTabSz="914400" rtl="0" eaLnBrk="1" fontAlgn="base" latinLnBrk="0" hangingPunct="1">
                        <a:lnSpc>
                          <a:spcPct val="100000"/>
                        </a:lnSpc>
                        <a:spcBef>
                          <a:spcPct val="15000"/>
                        </a:spcBef>
                        <a:spcAft>
                          <a:spcPct val="15000"/>
                        </a:spcAft>
                        <a:buClr>
                          <a:srgbClr val="5A679D"/>
                        </a:buClr>
                        <a:buSzPct val="75000"/>
                        <a:buFont typeface="Wingdings" panose="05000000000000000000" pitchFamily="2" charset="2"/>
                        <a:buNone/>
                      </a:pPr>
                      <a:r>
                        <a:rPr kumimoji="0" lang="en-US" sz="1100" u="none" strike="noStrike" cap="none" normalizeH="0" baseline="0" smtClean="0">
                          <a:ln>
                            <a:noFill/>
                          </a:ln>
                          <a:effectLst/>
                          <a:latin typeface="Segoe UI" panose="020B0502040204020203" pitchFamily="34" charset="0"/>
                          <a:cs typeface="Segoe UI" panose="020B0502040204020203" pitchFamily="34" charset="0"/>
                        </a:rPr>
                        <a:t>$0 </a:t>
                      </a:r>
                      <a:endParaRPr kumimoji="0" lang="en-US" sz="1100" b="0" i="0" u="none" strike="noStrike" cap="none" normalizeH="0" baseline="0" smtClean="0">
                        <a:ln>
                          <a:noFill/>
                        </a:ln>
                        <a:solidFill>
                          <a:srgbClr val="004685"/>
                        </a:solidFill>
                        <a:effectLst/>
                        <a:latin typeface="Segoe UI" panose="020B0502040204020203" pitchFamily="34" charset="0"/>
                        <a:cs typeface="Segoe UI" panose="020B0502040204020203" pitchFamily="34" charset="0"/>
                      </a:endParaRPr>
                    </a:p>
                  </a:txBody>
                  <a:tcPr marL="153820" marR="153820" horzOverflow="overflow"/>
                </a:tc>
              </a:tr>
              <a:tr h="120969">
                <a:tc>
                  <a:txBody>
                    <a:bodyPr/>
                    <a:lstStyle/>
                    <a:p>
                      <a:pPr marL="0" marR="0" lvl="0" indent="0" algn="l" defTabSz="914400" rtl="0" eaLnBrk="1" fontAlgn="base" latinLnBrk="0" hangingPunct="1">
                        <a:lnSpc>
                          <a:spcPct val="100000"/>
                        </a:lnSpc>
                        <a:spcBef>
                          <a:spcPct val="15000"/>
                        </a:spcBef>
                        <a:spcAft>
                          <a:spcPct val="15000"/>
                        </a:spcAft>
                        <a:buClr>
                          <a:srgbClr val="5A679D"/>
                        </a:buClr>
                        <a:buSzPct val="75000"/>
                        <a:buFont typeface="Wingdings" panose="05000000000000000000" pitchFamily="2" charset="2"/>
                        <a:buNone/>
                      </a:pPr>
                      <a:r>
                        <a:rPr kumimoji="0" lang="en-US" sz="1100" u="none" strike="noStrike" cap="none" normalizeH="0" baseline="0" smtClean="0">
                          <a:ln>
                            <a:noFill/>
                          </a:ln>
                          <a:effectLst/>
                          <a:latin typeface="Segoe UI" panose="020B0502040204020203" pitchFamily="34" charset="0"/>
                          <a:cs typeface="Segoe UI" panose="020B0502040204020203" pitchFamily="34" charset="0"/>
                        </a:rPr>
                        <a:t>Monthly Investment Account Fee</a:t>
                      </a:r>
                      <a:endParaRPr kumimoji="0" lang="en-US" sz="1100" b="1" i="0" u="none" strike="noStrike" cap="none" normalizeH="0" baseline="0" smtClean="0">
                        <a:ln>
                          <a:noFill/>
                        </a:ln>
                        <a:solidFill>
                          <a:srgbClr val="004685"/>
                        </a:solidFill>
                        <a:effectLst/>
                        <a:latin typeface="Segoe UI" panose="020B0502040204020203" pitchFamily="34" charset="0"/>
                        <a:cs typeface="Segoe UI" panose="020B0502040204020203" pitchFamily="34" charset="0"/>
                      </a:endParaRPr>
                    </a:p>
                  </a:txBody>
                  <a:tcPr marL="153820" marR="153820" horzOverflow="overflow"/>
                </a:tc>
                <a:tc>
                  <a:txBody>
                    <a:bodyPr/>
                    <a:lstStyle/>
                    <a:p>
                      <a:pPr marL="0" marR="0" lvl="0" indent="0" algn="l" defTabSz="914400" rtl="0" eaLnBrk="1" fontAlgn="base" latinLnBrk="0" hangingPunct="1">
                        <a:lnSpc>
                          <a:spcPct val="100000"/>
                        </a:lnSpc>
                        <a:spcBef>
                          <a:spcPct val="15000"/>
                        </a:spcBef>
                        <a:spcAft>
                          <a:spcPct val="15000"/>
                        </a:spcAft>
                        <a:buClr>
                          <a:srgbClr val="5A679D"/>
                        </a:buClr>
                        <a:buSzPct val="75000"/>
                        <a:buFont typeface="Wingdings" panose="05000000000000000000" pitchFamily="2" charset="2"/>
                        <a:buNone/>
                      </a:pPr>
                      <a:r>
                        <a:rPr kumimoji="0" lang="en-US" sz="1100" u="none" strike="noStrike" cap="none" normalizeH="0" baseline="0" smtClean="0">
                          <a:ln>
                            <a:noFill/>
                          </a:ln>
                          <a:effectLst/>
                          <a:latin typeface="Segoe UI" panose="020B0502040204020203" pitchFamily="34" charset="0"/>
                          <a:cs typeface="Segoe UI" panose="020B0502040204020203" pitchFamily="34" charset="0"/>
                        </a:rPr>
                        <a:t>$2.50 *</a:t>
                      </a:r>
                      <a:endParaRPr kumimoji="0" lang="en-US" sz="1100" b="0" i="0" u="none" strike="noStrike" cap="none" normalizeH="0" baseline="0" smtClean="0">
                        <a:ln>
                          <a:noFill/>
                        </a:ln>
                        <a:solidFill>
                          <a:srgbClr val="004685"/>
                        </a:solidFill>
                        <a:effectLst/>
                        <a:latin typeface="Segoe UI" panose="020B0502040204020203" pitchFamily="34" charset="0"/>
                        <a:cs typeface="Segoe UI" panose="020B0502040204020203" pitchFamily="34" charset="0"/>
                      </a:endParaRPr>
                    </a:p>
                  </a:txBody>
                  <a:tcPr marL="153820" marR="153820" horzOverflow="overflow"/>
                </a:tc>
              </a:tr>
              <a:tr h="277813">
                <a:tc>
                  <a:txBody>
                    <a:bodyPr/>
                    <a:lstStyle/>
                    <a:p>
                      <a:pPr marL="0" marR="0" lvl="0" indent="0" algn="l" defTabSz="914400" rtl="0" eaLnBrk="1" fontAlgn="base" latinLnBrk="0" hangingPunct="1">
                        <a:lnSpc>
                          <a:spcPct val="100000"/>
                        </a:lnSpc>
                        <a:spcBef>
                          <a:spcPct val="15000"/>
                        </a:spcBef>
                        <a:spcAft>
                          <a:spcPct val="15000"/>
                        </a:spcAft>
                        <a:buClr>
                          <a:srgbClr val="5A679D"/>
                        </a:buClr>
                        <a:buSzPct val="75000"/>
                        <a:buFont typeface="Wingdings" panose="05000000000000000000" pitchFamily="2" charset="2"/>
                        <a:buNone/>
                      </a:pPr>
                      <a:r>
                        <a:rPr kumimoji="0" lang="en-US" sz="1100" u="none" strike="noStrike" cap="none" normalizeH="0" baseline="0" smtClean="0">
                          <a:ln>
                            <a:noFill/>
                          </a:ln>
                          <a:effectLst/>
                          <a:latin typeface="Segoe UI" panose="020B0502040204020203" pitchFamily="34" charset="0"/>
                          <a:cs typeface="Segoe UI" panose="020B0502040204020203" pitchFamily="34" charset="0"/>
                        </a:rPr>
                        <a:t>Debit Card(s)</a:t>
                      </a:r>
                      <a:endParaRPr kumimoji="0" lang="en-US" sz="1100" b="1" i="0" u="none" strike="noStrike" cap="none" normalizeH="0" baseline="0" smtClean="0">
                        <a:ln>
                          <a:noFill/>
                        </a:ln>
                        <a:solidFill>
                          <a:srgbClr val="004685"/>
                        </a:solidFill>
                        <a:effectLst/>
                        <a:latin typeface="Segoe UI" panose="020B0502040204020203" pitchFamily="34" charset="0"/>
                        <a:cs typeface="Segoe UI" panose="020B0502040204020203" pitchFamily="34" charset="0"/>
                      </a:endParaRPr>
                    </a:p>
                  </a:txBody>
                  <a:tcPr marL="153820" marR="153820" horzOverflow="overflow"/>
                </a:tc>
                <a:tc>
                  <a:txBody>
                    <a:bodyPr/>
                    <a:lstStyle/>
                    <a:p>
                      <a:pPr marL="0" marR="0" lvl="0" indent="0" algn="l" defTabSz="914400" rtl="0" eaLnBrk="1" fontAlgn="base" latinLnBrk="0" hangingPunct="1">
                        <a:lnSpc>
                          <a:spcPct val="100000"/>
                        </a:lnSpc>
                        <a:spcBef>
                          <a:spcPct val="15000"/>
                        </a:spcBef>
                        <a:spcAft>
                          <a:spcPct val="15000"/>
                        </a:spcAft>
                        <a:buClr>
                          <a:srgbClr val="5A679D"/>
                        </a:buClr>
                        <a:buSzPct val="75000"/>
                        <a:buFont typeface="Wingdings" panose="05000000000000000000" pitchFamily="2" charset="2"/>
                        <a:buNone/>
                      </a:pPr>
                      <a:r>
                        <a:rPr kumimoji="0" lang="en-US" sz="1100" u="none" strike="noStrike" cap="none" normalizeH="0" baseline="0" smtClean="0">
                          <a:ln>
                            <a:noFill/>
                          </a:ln>
                          <a:effectLst/>
                          <a:latin typeface="Segoe UI" panose="020B0502040204020203" pitchFamily="34" charset="0"/>
                          <a:cs typeface="Segoe UI" panose="020B0502040204020203" pitchFamily="34" charset="0"/>
                        </a:rPr>
                        <a:t>Free</a:t>
                      </a:r>
                      <a:endParaRPr kumimoji="0" lang="en-US" sz="1100" b="0" i="0" u="none" strike="noStrike" cap="none" normalizeH="0" baseline="0" smtClean="0">
                        <a:ln>
                          <a:noFill/>
                        </a:ln>
                        <a:solidFill>
                          <a:srgbClr val="004685"/>
                        </a:solidFill>
                        <a:effectLst/>
                        <a:latin typeface="Segoe UI" panose="020B0502040204020203" pitchFamily="34" charset="0"/>
                        <a:cs typeface="Segoe UI" panose="020B0502040204020203" pitchFamily="34" charset="0"/>
                      </a:endParaRPr>
                    </a:p>
                  </a:txBody>
                  <a:tcPr marL="153820" marR="153820" horzOverflow="overflow"/>
                </a:tc>
              </a:tr>
              <a:tr h="178436">
                <a:tc>
                  <a:txBody>
                    <a:bodyPr/>
                    <a:lstStyle/>
                    <a:p>
                      <a:pPr marL="0" marR="0" lvl="0" indent="0" algn="l" defTabSz="914400" rtl="0" eaLnBrk="1" fontAlgn="base" latinLnBrk="0" hangingPunct="1">
                        <a:lnSpc>
                          <a:spcPct val="100000"/>
                        </a:lnSpc>
                        <a:spcBef>
                          <a:spcPct val="15000"/>
                        </a:spcBef>
                        <a:spcAft>
                          <a:spcPct val="15000"/>
                        </a:spcAft>
                        <a:buClr>
                          <a:srgbClr val="5A679D"/>
                        </a:buClr>
                        <a:buSzPct val="75000"/>
                        <a:buFont typeface="Wingdings" panose="05000000000000000000" pitchFamily="2" charset="2"/>
                        <a:buNone/>
                      </a:pPr>
                      <a:r>
                        <a:rPr kumimoji="0" lang="en-US" sz="1100" u="none" strike="noStrike" cap="none" normalizeH="0" baseline="0" smtClean="0">
                          <a:ln>
                            <a:noFill/>
                          </a:ln>
                          <a:effectLst/>
                          <a:latin typeface="Segoe UI" panose="020B0502040204020203" pitchFamily="34" charset="0"/>
                          <a:cs typeface="Segoe UI" panose="020B0502040204020203" pitchFamily="34" charset="0"/>
                        </a:rPr>
                        <a:t>Bill Payment</a:t>
                      </a:r>
                      <a:endParaRPr kumimoji="0" lang="en-US" sz="1100" b="1" i="0" u="none" strike="noStrike" cap="none" normalizeH="0" baseline="0" smtClean="0">
                        <a:ln>
                          <a:noFill/>
                        </a:ln>
                        <a:solidFill>
                          <a:srgbClr val="004685"/>
                        </a:solidFill>
                        <a:effectLst/>
                        <a:latin typeface="Segoe UI" panose="020B0502040204020203" pitchFamily="34" charset="0"/>
                        <a:cs typeface="Segoe UI" panose="020B0502040204020203" pitchFamily="34" charset="0"/>
                      </a:endParaRPr>
                    </a:p>
                  </a:txBody>
                  <a:tcPr marL="153820" marR="153820" horzOverflow="overflow"/>
                </a:tc>
                <a:tc>
                  <a:txBody>
                    <a:bodyPr/>
                    <a:lstStyle/>
                    <a:p>
                      <a:pPr marL="0" marR="0" lvl="0" indent="0" algn="l" defTabSz="914400" rtl="0" eaLnBrk="1" fontAlgn="base" latinLnBrk="0" hangingPunct="1">
                        <a:lnSpc>
                          <a:spcPct val="100000"/>
                        </a:lnSpc>
                        <a:spcBef>
                          <a:spcPct val="15000"/>
                        </a:spcBef>
                        <a:spcAft>
                          <a:spcPct val="15000"/>
                        </a:spcAft>
                        <a:buClr>
                          <a:srgbClr val="5A679D"/>
                        </a:buClr>
                        <a:buSzPct val="75000"/>
                        <a:buFont typeface="Wingdings" panose="05000000000000000000" pitchFamily="2" charset="2"/>
                        <a:buNone/>
                      </a:pPr>
                      <a:r>
                        <a:rPr kumimoji="0" lang="en-US" sz="1100" u="none" strike="noStrike" cap="none" normalizeH="0" baseline="0" smtClean="0">
                          <a:ln>
                            <a:noFill/>
                          </a:ln>
                          <a:effectLst/>
                          <a:latin typeface="Segoe UI" panose="020B0502040204020203" pitchFamily="34" charset="0"/>
                          <a:cs typeface="Segoe UI" panose="020B0502040204020203" pitchFamily="34" charset="0"/>
                        </a:rPr>
                        <a:t>Free</a:t>
                      </a:r>
                      <a:endParaRPr kumimoji="0" lang="en-US" sz="1100" b="0" i="0" u="none" strike="noStrike" cap="none" normalizeH="0" baseline="0" smtClean="0">
                        <a:ln>
                          <a:noFill/>
                        </a:ln>
                        <a:solidFill>
                          <a:srgbClr val="004685"/>
                        </a:solidFill>
                        <a:effectLst/>
                        <a:latin typeface="Segoe UI" panose="020B0502040204020203" pitchFamily="34" charset="0"/>
                        <a:cs typeface="Segoe UI" panose="020B0502040204020203" pitchFamily="34" charset="0"/>
                      </a:endParaRPr>
                    </a:p>
                  </a:txBody>
                  <a:tcPr marL="153820" marR="153820" horzOverflow="overflow"/>
                </a:tc>
              </a:tr>
              <a:tr h="208279">
                <a:tc>
                  <a:txBody>
                    <a:bodyPr/>
                    <a:lstStyle/>
                    <a:p>
                      <a:pPr marL="0" marR="0" lvl="0" indent="0" algn="l" defTabSz="914400" rtl="0" eaLnBrk="1" fontAlgn="base" latinLnBrk="0" hangingPunct="1">
                        <a:lnSpc>
                          <a:spcPct val="100000"/>
                        </a:lnSpc>
                        <a:spcBef>
                          <a:spcPct val="15000"/>
                        </a:spcBef>
                        <a:spcAft>
                          <a:spcPct val="15000"/>
                        </a:spcAft>
                        <a:buClr>
                          <a:srgbClr val="5A679D"/>
                        </a:buClr>
                        <a:buSzPct val="75000"/>
                        <a:buFont typeface="Wingdings" panose="05000000000000000000" pitchFamily="2" charset="2"/>
                        <a:buNone/>
                      </a:pPr>
                      <a:r>
                        <a:rPr kumimoji="0" lang="en-US" sz="1100" u="none" strike="noStrike" cap="none" normalizeH="0" baseline="0" dirty="0" smtClean="0">
                          <a:ln>
                            <a:noFill/>
                          </a:ln>
                          <a:effectLst/>
                          <a:latin typeface="Segoe UI" panose="020B0502040204020203" pitchFamily="34" charset="0"/>
                          <a:cs typeface="Segoe UI" panose="020B0502040204020203" pitchFamily="34" charset="0"/>
                        </a:rPr>
                        <a:t>Checks (25 count)</a:t>
                      </a:r>
                      <a:endParaRPr kumimoji="0" lang="en-US" sz="1100" b="1" i="0" u="none" strike="noStrike" cap="none" normalizeH="0" baseline="0" dirty="0" smtClean="0">
                        <a:ln>
                          <a:noFill/>
                        </a:ln>
                        <a:solidFill>
                          <a:srgbClr val="004685"/>
                        </a:solidFill>
                        <a:effectLst/>
                        <a:latin typeface="Segoe UI" panose="020B0502040204020203" pitchFamily="34" charset="0"/>
                        <a:cs typeface="Segoe UI" panose="020B0502040204020203" pitchFamily="34" charset="0"/>
                      </a:endParaRPr>
                    </a:p>
                  </a:txBody>
                  <a:tcPr marL="153820" marR="153820" horzOverflow="overflow"/>
                </a:tc>
                <a:tc>
                  <a:txBody>
                    <a:bodyPr/>
                    <a:lstStyle/>
                    <a:p>
                      <a:pPr marL="0" marR="0" lvl="0" indent="0" algn="l" defTabSz="914400" rtl="0" eaLnBrk="1" fontAlgn="base" latinLnBrk="0" hangingPunct="1">
                        <a:lnSpc>
                          <a:spcPct val="100000"/>
                        </a:lnSpc>
                        <a:spcBef>
                          <a:spcPct val="15000"/>
                        </a:spcBef>
                        <a:spcAft>
                          <a:spcPct val="15000"/>
                        </a:spcAft>
                        <a:buClr>
                          <a:srgbClr val="5A679D"/>
                        </a:buClr>
                        <a:buSzPct val="75000"/>
                        <a:buFont typeface="Wingdings" panose="05000000000000000000" pitchFamily="2" charset="2"/>
                        <a:buNone/>
                      </a:pPr>
                      <a:r>
                        <a:rPr kumimoji="0" lang="en-US" sz="1100" b="0" i="0" u="none" strike="noStrike" cap="none" normalizeH="0" baseline="0" dirty="0" smtClean="0">
                          <a:ln>
                            <a:noFill/>
                          </a:ln>
                          <a:solidFill>
                            <a:schemeClr val="dk1"/>
                          </a:solidFill>
                          <a:effectLst/>
                          <a:latin typeface="Segoe UI" panose="020B0502040204020203" pitchFamily="34" charset="0"/>
                          <a:cs typeface="Segoe UI" panose="020B0502040204020203" pitchFamily="34" charset="0"/>
                        </a:rPr>
                        <a:t>$8.00</a:t>
                      </a:r>
                      <a:endParaRPr kumimoji="0" lang="en-US" sz="1100" b="0" i="0" u="none" strike="noStrike" cap="none" normalizeH="0" baseline="0" dirty="0" smtClean="0">
                        <a:ln>
                          <a:noFill/>
                        </a:ln>
                        <a:solidFill>
                          <a:srgbClr val="004685"/>
                        </a:solidFill>
                        <a:effectLst/>
                        <a:latin typeface="Segoe UI" panose="020B0502040204020203" pitchFamily="34" charset="0"/>
                        <a:cs typeface="Segoe UI" panose="020B0502040204020203" pitchFamily="34" charset="0"/>
                      </a:endParaRPr>
                    </a:p>
                  </a:txBody>
                  <a:tcPr marL="153820" marR="153820" horzOverflow="overflow"/>
                </a:tc>
              </a:tr>
              <a:tr h="235903">
                <a:tc>
                  <a:txBody>
                    <a:bodyPr/>
                    <a:lstStyle/>
                    <a:p>
                      <a:pPr marL="0" marR="0" lvl="0" indent="0" algn="l" defTabSz="914400" rtl="0" eaLnBrk="1" fontAlgn="base" latinLnBrk="0" hangingPunct="1">
                        <a:lnSpc>
                          <a:spcPct val="100000"/>
                        </a:lnSpc>
                        <a:spcBef>
                          <a:spcPct val="15000"/>
                        </a:spcBef>
                        <a:spcAft>
                          <a:spcPct val="15000"/>
                        </a:spcAft>
                        <a:buClr>
                          <a:srgbClr val="5A679D"/>
                        </a:buClr>
                        <a:buSzPct val="75000"/>
                        <a:buFont typeface="Wingdings" panose="05000000000000000000" pitchFamily="2" charset="2"/>
                        <a:buNone/>
                      </a:pPr>
                      <a:r>
                        <a:rPr kumimoji="0" lang="en-US" sz="1100" u="none" strike="noStrike" cap="none" normalizeH="0" baseline="0" smtClean="0">
                          <a:ln>
                            <a:noFill/>
                          </a:ln>
                          <a:effectLst/>
                          <a:latin typeface="Segoe UI" panose="020B0502040204020203" pitchFamily="34" charset="0"/>
                          <a:cs typeface="Segoe UI" panose="020B0502040204020203" pitchFamily="34" charset="0"/>
                        </a:rPr>
                        <a:t>On-Line &amp; Mobile</a:t>
                      </a:r>
                      <a:endParaRPr kumimoji="0" lang="en-US" sz="1100" b="1" i="0" u="none" strike="noStrike" cap="none" normalizeH="0" baseline="0" smtClean="0">
                        <a:ln>
                          <a:noFill/>
                        </a:ln>
                        <a:solidFill>
                          <a:srgbClr val="004685"/>
                        </a:solidFill>
                        <a:effectLst/>
                        <a:latin typeface="Segoe UI" panose="020B0502040204020203" pitchFamily="34" charset="0"/>
                        <a:cs typeface="Segoe UI" panose="020B0502040204020203" pitchFamily="34" charset="0"/>
                      </a:endParaRPr>
                    </a:p>
                  </a:txBody>
                  <a:tcPr marL="153820" marR="153820" horzOverflow="overflow"/>
                </a:tc>
                <a:tc>
                  <a:txBody>
                    <a:bodyPr/>
                    <a:lstStyle/>
                    <a:p>
                      <a:pPr marL="0" marR="0" lvl="0" indent="0" algn="l" defTabSz="914400" rtl="0" eaLnBrk="1" fontAlgn="base" latinLnBrk="0" hangingPunct="1">
                        <a:lnSpc>
                          <a:spcPct val="100000"/>
                        </a:lnSpc>
                        <a:spcBef>
                          <a:spcPct val="15000"/>
                        </a:spcBef>
                        <a:spcAft>
                          <a:spcPct val="15000"/>
                        </a:spcAft>
                        <a:buClr>
                          <a:srgbClr val="5A679D"/>
                        </a:buClr>
                        <a:buSzPct val="75000"/>
                        <a:buFont typeface="Wingdings" panose="05000000000000000000" pitchFamily="2" charset="2"/>
                        <a:buNone/>
                      </a:pPr>
                      <a:r>
                        <a:rPr kumimoji="0" lang="en-US" sz="1100" u="none" strike="noStrike" cap="none" normalizeH="0" baseline="0" smtClean="0">
                          <a:ln>
                            <a:noFill/>
                          </a:ln>
                          <a:effectLst/>
                          <a:latin typeface="Segoe UI" panose="020B0502040204020203" pitchFamily="34" charset="0"/>
                          <a:cs typeface="Segoe UI" panose="020B0502040204020203" pitchFamily="34" charset="0"/>
                        </a:rPr>
                        <a:t>Free</a:t>
                      </a:r>
                      <a:endParaRPr kumimoji="0" lang="en-US" sz="1100" b="0" i="0" u="none" strike="noStrike" cap="none" normalizeH="0" baseline="0" smtClean="0">
                        <a:ln>
                          <a:noFill/>
                        </a:ln>
                        <a:solidFill>
                          <a:srgbClr val="004685"/>
                        </a:solidFill>
                        <a:effectLst/>
                        <a:latin typeface="Segoe UI" panose="020B0502040204020203" pitchFamily="34" charset="0"/>
                        <a:cs typeface="Segoe UI" panose="020B0502040204020203" pitchFamily="34" charset="0"/>
                      </a:endParaRPr>
                    </a:p>
                  </a:txBody>
                  <a:tcPr marL="153820" marR="153820" horzOverflow="overflow"/>
                </a:tc>
              </a:tr>
              <a:tr h="277813">
                <a:tc>
                  <a:txBody>
                    <a:bodyPr/>
                    <a:lstStyle/>
                    <a:p>
                      <a:pPr marL="0" marR="0" lvl="0" indent="0" algn="l" defTabSz="914400" rtl="0" eaLnBrk="1" fontAlgn="base" latinLnBrk="0" hangingPunct="1">
                        <a:lnSpc>
                          <a:spcPct val="100000"/>
                        </a:lnSpc>
                        <a:spcBef>
                          <a:spcPct val="15000"/>
                        </a:spcBef>
                        <a:spcAft>
                          <a:spcPct val="15000"/>
                        </a:spcAft>
                        <a:buClr>
                          <a:srgbClr val="5A679D"/>
                        </a:buClr>
                        <a:buSzPct val="75000"/>
                        <a:buFont typeface="Wingdings" panose="05000000000000000000" pitchFamily="2" charset="2"/>
                        <a:buNone/>
                      </a:pPr>
                      <a:r>
                        <a:rPr kumimoji="0" lang="en-US" sz="1100" u="none" strike="noStrike" cap="none" normalizeH="0" baseline="0" dirty="0" smtClean="0">
                          <a:ln>
                            <a:noFill/>
                          </a:ln>
                          <a:effectLst/>
                          <a:latin typeface="Segoe UI" panose="020B0502040204020203" pitchFamily="34" charset="0"/>
                          <a:cs typeface="Segoe UI" panose="020B0502040204020203" pitchFamily="34" charset="0"/>
                        </a:rPr>
                        <a:t>Paper Statements</a:t>
                      </a:r>
                      <a:endParaRPr kumimoji="0" lang="en-US" sz="1100" b="1" i="0" u="none" strike="noStrike" cap="none" normalizeH="0" baseline="0" dirty="0" smtClean="0">
                        <a:ln>
                          <a:noFill/>
                        </a:ln>
                        <a:solidFill>
                          <a:srgbClr val="004685"/>
                        </a:solidFill>
                        <a:effectLst/>
                        <a:latin typeface="Segoe UI" panose="020B0502040204020203" pitchFamily="34" charset="0"/>
                        <a:cs typeface="Segoe UI" panose="020B0502040204020203" pitchFamily="34" charset="0"/>
                      </a:endParaRPr>
                    </a:p>
                  </a:txBody>
                  <a:tcPr marL="153820" marR="153820" horzOverflow="overflow"/>
                </a:tc>
                <a:tc>
                  <a:txBody>
                    <a:bodyPr/>
                    <a:lstStyle/>
                    <a:p>
                      <a:pPr marL="0" marR="0" lvl="0" indent="0" algn="l" defTabSz="914400" rtl="0" eaLnBrk="1" fontAlgn="base" latinLnBrk="0" hangingPunct="1">
                        <a:lnSpc>
                          <a:spcPct val="100000"/>
                        </a:lnSpc>
                        <a:spcBef>
                          <a:spcPct val="15000"/>
                        </a:spcBef>
                        <a:spcAft>
                          <a:spcPct val="15000"/>
                        </a:spcAft>
                        <a:buClr>
                          <a:srgbClr val="5A679D"/>
                        </a:buClr>
                        <a:buSzPct val="75000"/>
                        <a:buFont typeface="Wingdings" panose="05000000000000000000" pitchFamily="2" charset="2"/>
                        <a:buNone/>
                      </a:pPr>
                      <a:r>
                        <a:rPr kumimoji="0" lang="en-US" sz="1100" b="0" i="0" u="none" strike="noStrike" cap="none" normalizeH="0" baseline="0" dirty="0" smtClean="0">
                          <a:ln>
                            <a:noFill/>
                          </a:ln>
                          <a:solidFill>
                            <a:schemeClr val="dk1"/>
                          </a:solidFill>
                          <a:effectLst/>
                          <a:latin typeface="Segoe UI" panose="020B0502040204020203" pitchFamily="34" charset="0"/>
                          <a:cs typeface="Segoe UI" panose="020B0502040204020203" pitchFamily="34" charset="0"/>
                        </a:rPr>
                        <a:t>$1.25</a:t>
                      </a:r>
                      <a:endParaRPr kumimoji="0" lang="en-US" sz="1100" b="0" i="0" u="none" strike="noStrike" cap="none" normalizeH="0" baseline="0" dirty="0" smtClean="0">
                        <a:ln>
                          <a:noFill/>
                        </a:ln>
                        <a:solidFill>
                          <a:srgbClr val="004685"/>
                        </a:solidFill>
                        <a:effectLst/>
                        <a:latin typeface="Segoe UI" panose="020B0502040204020203" pitchFamily="34" charset="0"/>
                        <a:cs typeface="Segoe UI" panose="020B0502040204020203" pitchFamily="34" charset="0"/>
                      </a:endParaRPr>
                    </a:p>
                  </a:txBody>
                  <a:tcPr marL="153820" marR="153820" horzOverflow="overflow"/>
                </a:tc>
              </a:tr>
              <a:tr h="261751">
                <a:tc>
                  <a:txBody>
                    <a:bodyPr/>
                    <a:lstStyle/>
                    <a:p>
                      <a:pPr marL="0" marR="0" lvl="0" indent="0" algn="l" defTabSz="914400" rtl="0" eaLnBrk="1" fontAlgn="base" latinLnBrk="0" hangingPunct="1">
                        <a:lnSpc>
                          <a:spcPct val="100000"/>
                        </a:lnSpc>
                        <a:spcBef>
                          <a:spcPct val="15000"/>
                        </a:spcBef>
                        <a:spcAft>
                          <a:spcPct val="15000"/>
                        </a:spcAft>
                        <a:buClr>
                          <a:srgbClr val="5A679D"/>
                        </a:buClr>
                        <a:buSzPct val="75000"/>
                        <a:buFont typeface="Wingdings" panose="05000000000000000000" pitchFamily="2" charset="2"/>
                        <a:buNone/>
                      </a:pPr>
                      <a:r>
                        <a:rPr kumimoji="0" lang="en-US" sz="1100" u="none" strike="noStrike" cap="none" normalizeH="0" baseline="0" dirty="0" smtClean="0">
                          <a:ln>
                            <a:noFill/>
                          </a:ln>
                          <a:effectLst/>
                          <a:latin typeface="Segoe UI" panose="020B0502040204020203" pitchFamily="34" charset="0"/>
                          <a:cs typeface="Segoe UI" panose="020B0502040204020203" pitchFamily="34" charset="0"/>
                        </a:rPr>
                        <a:t>Paperless Online Statements</a:t>
                      </a:r>
                      <a:endParaRPr kumimoji="0" lang="en-US" sz="1100" b="1" i="0" u="none" strike="noStrike" cap="none" normalizeH="0" baseline="0" dirty="0" smtClean="0">
                        <a:ln>
                          <a:noFill/>
                        </a:ln>
                        <a:solidFill>
                          <a:srgbClr val="004685"/>
                        </a:solidFill>
                        <a:effectLst/>
                        <a:latin typeface="Segoe UI" panose="020B0502040204020203" pitchFamily="34" charset="0"/>
                        <a:cs typeface="Segoe UI" panose="020B0502040204020203" pitchFamily="34" charset="0"/>
                      </a:endParaRPr>
                    </a:p>
                  </a:txBody>
                  <a:tcPr marL="153820" marR="153820" horzOverflow="overflow"/>
                </a:tc>
                <a:tc>
                  <a:txBody>
                    <a:bodyPr/>
                    <a:lstStyle/>
                    <a:p>
                      <a:pPr marL="0" marR="0" lvl="0" indent="0" algn="l" defTabSz="914400" rtl="0" eaLnBrk="1" fontAlgn="base" latinLnBrk="0" hangingPunct="1">
                        <a:lnSpc>
                          <a:spcPct val="100000"/>
                        </a:lnSpc>
                        <a:spcBef>
                          <a:spcPct val="15000"/>
                        </a:spcBef>
                        <a:spcAft>
                          <a:spcPct val="15000"/>
                        </a:spcAft>
                        <a:buClr>
                          <a:srgbClr val="5A679D"/>
                        </a:buClr>
                        <a:buSzPct val="75000"/>
                        <a:buFont typeface="Wingdings" panose="05000000000000000000" pitchFamily="2" charset="2"/>
                        <a:buNone/>
                      </a:pPr>
                      <a:r>
                        <a:rPr kumimoji="0" lang="en-US" sz="1100" b="0" i="0" u="none" strike="noStrike" cap="none" normalizeH="0" baseline="0" smtClean="0">
                          <a:ln>
                            <a:noFill/>
                          </a:ln>
                          <a:solidFill>
                            <a:schemeClr val="dk1"/>
                          </a:solidFill>
                          <a:effectLst/>
                          <a:latin typeface="Segoe UI" panose="020B0502040204020203" pitchFamily="34" charset="0"/>
                          <a:cs typeface="Segoe UI" panose="020B0502040204020203" pitchFamily="34" charset="0"/>
                        </a:rPr>
                        <a:t>$0</a:t>
                      </a:r>
                      <a:endParaRPr kumimoji="0" lang="en-US" sz="1100" b="0" i="0" u="none" strike="noStrike" cap="none" normalizeH="0" baseline="0" dirty="0" smtClean="0">
                        <a:ln>
                          <a:noFill/>
                        </a:ln>
                        <a:solidFill>
                          <a:srgbClr val="004685"/>
                        </a:solidFill>
                        <a:effectLst/>
                        <a:latin typeface="Segoe UI" panose="020B0502040204020203" pitchFamily="34" charset="0"/>
                        <a:cs typeface="Segoe UI" panose="020B0502040204020203" pitchFamily="34" charset="0"/>
                      </a:endParaRPr>
                    </a:p>
                  </a:txBody>
                  <a:tcPr marL="153820" marR="153820" horzOverflow="overflow"/>
                </a:tc>
              </a:tr>
              <a:tr h="288925">
                <a:tc>
                  <a:txBody>
                    <a:bodyPr/>
                    <a:lstStyle/>
                    <a:p>
                      <a:pPr marL="0" marR="0" lvl="0" indent="0" algn="l" defTabSz="914400" rtl="0" eaLnBrk="1" fontAlgn="base" latinLnBrk="0" hangingPunct="1">
                        <a:lnSpc>
                          <a:spcPct val="100000"/>
                        </a:lnSpc>
                        <a:spcBef>
                          <a:spcPct val="15000"/>
                        </a:spcBef>
                        <a:spcAft>
                          <a:spcPct val="15000"/>
                        </a:spcAft>
                        <a:buClr>
                          <a:srgbClr val="5A679D"/>
                        </a:buClr>
                        <a:buSzPct val="75000"/>
                        <a:buFont typeface="Wingdings" panose="05000000000000000000" pitchFamily="2" charset="2"/>
                        <a:buNone/>
                      </a:pPr>
                      <a:r>
                        <a:rPr kumimoji="0" lang="en-US" sz="1100" u="none" strike="noStrike" cap="none" normalizeH="0" baseline="0" smtClean="0">
                          <a:ln>
                            <a:noFill/>
                          </a:ln>
                          <a:effectLst/>
                          <a:latin typeface="Segoe UI" panose="020B0502040204020203" pitchFamily="34" charset="0"/>
                          <a:cs typeface="Segoe UI" panose="020B0502040204020203" pitchFamily="34" charset="0"/>
                        </a:rPr>
                        <a:t>Investment Option</a:t>
                      </a:r>
                      <a:endParaRPr kumimoji="0" lang="en-US" sz="1100" b="1" i="0" u="none" strike="noStrike" cap="none" normalizeH="0" baseline="0" smtClean="0">
                        <a:ln>
                          <a:noFill/>
                        </a:ln>
                        <a:solidFill>
                          <a:srgbClr val="004685"/>
                        </a:solidFill>
                        <a:effectLst/>
                        <a:latin typeface="Segoe UI" panose="020B0502040204020203" pitchFamily="34" charset="0"/>
                        <a:cs typeface="Segoe UI" panose="020B0502040204020203" pitchFamily="34" charset="0"/>
                      </a:endParaRPr>
                    </a:p>
                  </a:txBody>
                  <a:tcPr marL="153820" marR="153820" horzOverflow="overflow"/>
                </a:tc>
                <a:tc>
                  <a:txBody>
                    <a:bodyPr/>
                    <a:lstStyle/>
                    <a:p>
                      <a:pPr marL="0" marR="0" lvl="0" indent="0" algn="l" defTabSz="914400" rtl="0" eaLnBrk="1" fontAlgn="base" latinLnBrk="0" hangingPunct="1">
                        <a:lnSpc>
                          <a:spcPct val="100000"/>
                        </a:lnSpc>
                        <a:spcBef>
                          <a:spcPct val="15000"/>
                        </a:spcBef>
                        <a:spcAft>
                          <a:spcPct val="15000"/>
                        </a:spcAft>
                        <a:buClr>
                          <a:srgbClr val="5A679D"/>
                        </a:buClr>
                        <a:buSzPct val="75000"/>
                        <a:buFont typeface="Wingdings" panose="05000000000000000000" pitchFamily="2" charset="2"/>
                        <a:buNone/>
                      </a:pPr>
                      <a:r>
                        <a:rPr kumimoji="0" lang="en-US" sz="1100" u="none" strike="noStrike" cap="none" normalizeH="0" baseline="0" smtClean="0">
                          <a:ln>
                            <a:noFill/>
                          </a:ln>
                          <a:effectLst/>
                          <a:latin typeface="Segoe UI" panose="020B0502040204020203" pitchFamily="34" charset="0"/>
                          <a:cs typeface="Segoe UI" panose="020B0502040204020203" pitchFamily="34" charset="0"/>
                        </a:rPr>
                        <a:t>Yes</a:t>
                      </a:r>
                      <a:endParaRPr kumimoji="0" lang="en-US" sz="1100" b="0" i="0" u="none" strike="noStrike" cap="none" normalizeH="0" baseline="0" smtClean="0">
                        <a:ln>
                          <a:noFill/>
                        </a:ln>
                        <a:solidFill>
                          <a:srgbClr val="004685"/>
                        </a:solidFill>
                        <a:effectLst/>
                        <a:latin typeface="Segoe UI" panose="020B0502040204020203" pitchFamily="34" charset="0"/>
                        <a:cs typeface="Segoe UI" panose="020B0502040204020203" pitchFamily="34" charset="0"/>
                      </a:endParaRPr>
                    </a:p>
                  </a:txBody>
                  <a:tcPr marL="153820" marR="153820" horzOverflow="overflow"/>
                </a:tc>
              </a:tr>
              <a:tr h="284163">
                <a:tc>
                  <a:txBody>
                    <a:bodyPr/>
                    <a:lstStyle/>
                    <a:p>
                      <a:pPr marL="0" marR="0" lvl="0" indent="0" algn="l" defTabSz="914400" rtl="0" eaLnBrk="1" fontAlgn="base" latinLnBrk="0" hangingPunct="1">
                        <a:lnSpc>
                          <a:spcPct val="100000"/>
                        </a:lnSpc>
                        <a:spcBef>
                          <a:spcPct val="15000"/>
                        </a:spcBef>
                        <a:spcAft>
                          <a:spcPct val="15000"/>
                        </a:spcAft>
                        <a:buClr>
                          <a:srgbClr val="5A679D"/>
                        </a:buClr>
                        <a:buSzPct val="75000"/>
                        <a:buFont typeface="Wingdings" panose="05000000000000000000" pitchFamily="2" charset="2"/>
                        <a:buNone/>
                      </a:pPr>
                      <a:r>
                        <a:rPr kumimoji="0" lang="en-US" sz="1100" u="none" strike="noStrike" cap="none" normalizeH="0" baseline="0" smtClean="0">
                          <a:ln>
                            <a:noFill/>
                          </a:ln>
                          <a:effectLst/>
                          <a:latin typeface="Segoe UI" panose="020B0502040204020203" pitchFamily="34" charset="0"/>
                          <a:cs typeface="Segoe UI" panose="020B0502040204020203" pitchFamily="34" charset="0"/>
                        </a:rPr>
                        <a:t>Minimum Deposit Required</a:t>
                      </a:r>
                      <a:endParaRPr kumimoji="0" lang="en-US" sz="1100" b="1" i="0" u="none" strike="noStrike" cap="none" normalizeH="0" baseline="0" smtClean="0">
                        <a:ln>
                          <a:noFill/>
                        </a:ln>
                        <a:solidFill>
                          <a:srgbClr val="004685"/>
                        </a:solidFill>
                        <a:effectLst/>
                        <a:latin typeface="Segoe UI" panose="020B0502040204020203" pitchFamily="34" charset="0"/>
                        <a:cs typeface="Segoe UI" panose="020B0502040204020203" pitchFamily="34" charset="0"/>
                      </a:endParaRPr>
                    </a:p>
                  </a:txBody>
                  <a:tcPr marL="153820" marR="153820" horzOverflow="overflow"/>
                </a:tc>
                <a:tc>
                  <a:txBody>
                    <a:bodyPr/>
                    <a:lstStyle/>
                    <a:p>
                      <a:pPr marL="0" marR="0" lvl="0" indent="0" algn="l" defTabSz="914400" rtl="0" eaLnBrk="1" fontAlgn="base" latinLnBrk="0" hangingPunct="1">
                        <a:lnSpc>
                          <a:spcPct val="100000"/>
                        </a:lnSpc>
                        <a:spcBef>
                          <a:spcPct val="15000"/>
                        </a:spcBef>
                        <a:spcAft>
                          <a:spcPct val="15000"/>
                        </a:spcAft>
                        <a:buClr>
                          <a:srgbClr val="5A679D"/>
                        </a:buClr>
                        <a:buSzPct val="75000"/>
                        <a:buFont typeface="Wingdings" panose="05000000000000000000" pitchFamily="2" charset="2"/>
                        <a:buNone/>
                      </a:pPr>
                      <a:r>
                        <a:rPr kumimoji="0" lang="en-US" sz="1100" u="none" strike="noStrike" cap="none" normalizeH="0" baseline="0" smtClean="0">
                          <a:ln>
                            <a:noFill/>
                          </a:ln>
                          <a:effectLst/>
                          <a:latin typeface="Segoe UI" panose="020B0502040204020203" pitchFamily="34" charset="0"/>
                          <a:cs typeface="Segoe UI" panose="020B0502040204020203" pitchFamily="34" charset="0"/>
                        </a:rPr>
                        <a:t>No</a:t>
                      </a:r>
                      <a:endParaRPr kumimoji="0" lang="en-US" sz="1100" b="0" i="0" u="none" strike="noStrike" cap="none" normalizeH="0" baseline="0" smtClean="0">
                        <a:ln>
                          <a:noFill/>
                        </a:ln>
                        <a:solidFill>
                          <a:srgbClr val="004685"/>
                        </a:solidFill>
                        <a:effectLst/>
                        <a:latin typeface="Segoe UI" panose="020B0502040204020203" pitchFamily="34" charset="0"/>
                        <a:cs typeface="Segoe UI" panose="020B0502040204020203" pitchFamily="34" charset="0"/>
                      </a:endParaRPr>
                    </a:p>
                  </a:txBody>
                  <a:tcPr marL="153820" marR="153820" horzOverflow="overflow"/>
                </a:tc>
              </a:tr>
            </a:tbl>
          </a:graphicData>
        </a:graphic>
      </p:graphicFrame>
      <p:sp>
        <p:nvSpPr>
          <p:cNvPr id="11" name="Text Placeholder 5"/>
          <p:cNvSpPr>
            <a:spLocks noGrp="1"/>
          </p:cNvSpPr>
          <p:nvPr>
            <p:ph type="body" sz="quarter" idx="10"/>
          </p:nvPr>
        </p:nvSpPr>
        <p:spPr/>
        <p:txBody>
          <a:bodyPr/>
          <a:lstStyle/>
          <a:p>
            <a:r>
              <a:rPr lang="en-US" smtClean="0"/>
              <a:t>Enrollment | HSA</a:t>
            </a:r>
            <a:endParaRPr lang="en-US"/>
          </a:p>
        </p:txBody>
      </p:sp>
      <p:sp>
        <p:nvSpPr>
          <p:cNvPr id="12" name="Title 1"/>
          <p:cNvSpPr txBox="1"/>
          <p:nvPr/>
        </p:nvSpPr>
        <p:spPr>
          <a:xfrm>
            <a:off x="3048000" y="438150"/>
            <a:ext cx="3733800" cy="857250"/>
          </a:xfrm>
          <a:prstGeom prst="rect">
            <a:avLst/>
          </a:prstGeom>
        </p:spPr>
        <p:txBody>
          <a:bodyPr/>
          <a:lstStyle>
            <a:defPPr>
              <a:defRPr lang="en-US"/>
            </a:defPPr>
            <a:lvl1pPr marL="0" algn="l" defTabSz="914400" rtl="0" eaLnBrk="1" latinLnBrk="0" hangingPunct="1">
              <a:spcBef>
                <a:spcPct val="0"/>
              </a:spcBef>
              <a:buNone/>
              <a:defRPr sz="3600" kern="1200">
                <a:solidFill>
                  <a:schemeClr val="accent1"/>
                </a:solidFill>
                <a:latin typeface="Calibri Light" panose="020F0302020204030204" pitchFamily="34" charset="0"/>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r>
              <a:rPr lang="en-US" sz="2400" b="1" smtClean="0">
                <a:latin typeface="Segoe UI" panose="020B0502040204020203" pitchFamily="34" charset="0"/>
                <a:cs typeface="Segoe UI" panose="020B0502040204020203" pitchFamily="34" charset="0"/>
              </a:rPr>
              <a:t>|  SERVICES</a:t>
            </a:r>
            <a:endParaRPr lang="en-US" sz="2400" b="1">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7400440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Ameriflex LPFSA Features</a:t>
            </a:r>
            <a:endParaRPr lang="en-US" dirty="0"/>
          </a:p>
        </p:txBody>
      </p:sp>
      <p:sp>
        <p:nvSpPr>
          <p:cNvPr id="3" name="Content Placeholder 2"/>
          <p:cNvSpPr>
            <a:spLocks noGrp="1"/>
          </p:cNvSpPr>
          <p:nvPr>
            <p:ph idx="1"/>
          </p:nvPr>
        </p:nvSpPr>
        <p:spPr>
          <a:xfrm>
            <a:off x="457200" y="895350"/>
            <a:ext cx="8229600" cy="3699273"/>
          </a:xfrm>
        </p:spPr>
        <p:txBody>
          <a:bodyPr/>
          <a:lstStyle/>
          <a:p>
            <a:r>
              <a:rPr lang="en-US" sz="1600" dirty="0"/>
              <a:t>A Limited Purpose Flexible Spending Account (LPFSA) is similar to a regular, general-purpose health FSA. Unlike a regular FSA, funds in a LPFSA can only be used to pay for </a:t>
            </a:r>
            <a:r>
              <a:rPr lang="en-US" sz="1600" i="1" dirty="0"/>
              <a:t>qualifying dental, vision, and orthodontia expenses. </a:t>
            </a:r>
            <a:endParaRPr lang="en-US" sz="1600" i="1" dirty="0" smtClean="0"/>
          </a:p>
          <a:p>
            <a:r>
              <a:rPr lang="en-US" sz="1600" b="1" dirty="0">
                <a:solidFill>
                  <a:schemeClr val="tx1">
                    <a:lumMod val="50000"/>
                  </a:schemeClr>
                </a:solidFill>
              </a:rPr>
              <a:t>An LPFSA is a eligible compliment that allows participants to strategically elect up to an additional $</a:t>
            </a:r>
            <a:r>
              <a:rPr lang="en-US" sz="1600" b="1" dirty="0" smtClean="0">
                <a:solidFill>
                  <a:schemeClr val="tx1">
                    <a:lumMod val="50000"/>
                  </a:schemeClr>
                </a:solidFill>
              </a:rPr>
              <a:t>2750.00 </a:t>
            </a:r>
            <a:r>
              <a:rPr lang="en-US" sz="1600" b="1" dirty="0">
                <a:solidFill>
                  <a:schemeClr val="tx1">
                    <a:lumMod val="50000"/>
                  </a:schemeClr>
                </a:solidFill>
              </a:rPr>
              <a:t>for Vision &amp; Dental expenses, while still maintaining their full HSA balance</a:t>
            </a:r>
            <a:r>
              <a:rPr lang="en-US" sz="1600" b="1" dirty="0" smtClean="0">
                <a:solidFill>
                  <a:schemeClr val="tx1">
                    <a:lumMod val="50000"/>
                  </a:schemeClr>
                </a:solidFill>
              </a:rPr>
              <a:t>.</a:t>
            </a:r>
            <a:endParaRPr lang="en-US" sz="1600" i="1" dirty="0"/>
          </a:p>
          <a:p>
            <a:r>
              <a:rPr lang="en-US" sz="1600" dirty="0" smtClean="0"/>
              <a:t>The account is set up so it can be used alongside a Health Savings Account (HSA) .</a:t>
            </a:r>
          </a:p>
          <a:p>
            <a:r>
              <a:rPr lang="en-US" sz="1600" dirty="0" smtClean="0"/>
              <a:t>With </a:t>
            </a:r>
            <a:r>
              <a:rPr lang="en-US" sz="1600" dirty="0"/>
              <a:t>an LPFSA, participants can make contributions to both the LPFSA and the HSA. In turn, this allows them to maximize their savings and tax benefits. </a:t>
            </a:r>
            <a:endParaRPr lang="en-US" sz="1600" dirty="0" smtClean="0"/>
          </a:p>
          <a:p>
            <a:endParaRPr lang="en-US" sz="1600" dirty="0" smtClean="0"/>
          </a:p>
          <a:p>
            <a:endParaRPr lang="en-US" sz="1600" dirty="0" smtClean="0"/>
          </a:p>
          <a:p>
            <a:endParaRPr lang="en-US" dirty="0"/>
          </a:p>
        </p:txBody>
      </p:sp>
      <p:sp>
        <p:nvSpPr>
          <p:cNvPr id="5" name="Text Placeholder 4"/>
          <p:cNvSpPr>
            <a:spLocks noGrp="1"/>
          </p:cNvSpPr>
          <p:nvPr>
            <p:ph type="body" sz="quarter" idx="10"/>
          </p:nvPr>
        </p:nvSpPr>
        <p:spPr/>
        <p:txBody>
          <a:bodyPr/>
          <a:lstStyle/>
          <a:p>
            <a:r>
              <a:rPr lang="en-US" dirty="0" smtClean="0"/>
              <a:t>LPFSA</a:t>
            </a:r>
            <a:endParaRPr lang="en-US" dirty="0"/>
          </a:p>
        </p:txBody>
      </p:sp>
    </p:spTree>
    <p:extLst>
      <p:ext uri="{BB962C8B-B14F-4D97-AF65-F5344CB8AC3E}">
        <p14:creationId xmlns:p14="http://schemas.microsoft.com/office/powerpoint/2010/main" val="346833402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sz="quarter" idx="10"/>
          </p:nvPr>
        </p:nvSpPr>
        <p:spPr>
          <a:xfrm>
            <a:off x="762000" y="1200150"/>
            <a:ext cx="5867400" cy="914400"/>
          </a:xfrm>
        </p:spPr>
        <p:txBody>
          <a:bodyPr/>
          <a:lstStyle/>
          <a:p>
            <a:r>
              <a:rPr lang="en-US" smtClean="0"/>
              <a:t>Account Management</a:t>
            </a:r>
          </a:p>
        </p:txBody>
      </p:sp>
    </p:spTree>
    <p:extLst>
      <p:ext uri="{BB962C8B-B14F-4D97-AF65-F5344CB8AC3E}">
        <p14:creationId xmlns:p14="http://schemas.microsoft.com/office/powerpoint/2010/main" val="60666607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76600" y="995263"/>
            <a:ext cx="5867400" cy="3633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Screen Shot 2015-05-21 at 9.27.11 AM.png"/>
          <p:cNvPicPr>
            <a:picLocks noChangeAspect="1"/>
          </p:cNvPicPr>
          <p:nvPr/>
        </p:nvPicPr>
        <p:blipFill>
          <a:blip r:embed="rId3">
            <a:extLst>
              <a:ext uri="{28A0092B-C50C-407E-A947-70E740481C1C}">
                <a14:useLocalDpi xmlns:a14="http://schemas.microsoft.com/office/drawing/2010/main"/>
              </a:ext>
            </a:extLst>
          </a:blip>
          <a:srcRect r="14281" b="14859"/>
          <a:stretch>
            <a:fillRect/>
          </a:stretch>
        </p:blipFill>
        <p:spPr>
          <a:xfrm>
            <a:off x="5029201" y="1421742"/>
            <a:ext cx="4114800" cy="2674008"/>
          </a:xfrm>
          <a:prstGeom prst="rect">
            <a:avLst/>
          </a:prstGeom>
          <a:ln>
            <a:noFill/>
          </a:ln>
          <a:effectLst/>
        </p:spPr>
      </p:pic>
      <p:sp>
        <p:nvSpPr>
          <p:cNvPr id="2" name="Title 1"/>
          <p:cNvSpPr>
            <a:spLocks noGrp="1"/>
          </p:cNvSpPr>
          <p:nvPr>
            <p:ph type="title"/>
          </p:nvPr>
        </p:nvSpPr>
        <p:spPr/>
        <p:txBody>
          <a:bodyPr/>
          <a:lstStyle/>
          <a:p>
            <a:r>
              <a:rPr lang="en-US" smtClean="0"/>
              <a:t>Log in to MyAmeriflex</a:t>
            </a:r>
            <a:endParaRPr lang="en-US"/>
          </a:p>
        </p:txBody>
      </p:sp>
      <p:sp>
        <p:nvSpPr>
          <p:cNvPr id="9" name="Text Placeholder 8"/>
          <p:cNvSpPr>
            <a:spLocks noGrp="1"/>
          </p:cNvSpPr>
          <p:nvPr>
            <p:ph type="body" sz="quarter" idx="10"/>
          </p:nvPr>
        </p:nvSpPr>
        <p:spPr/>
        <p:txBody>
          <a:bodyPr/>
          <a:lstStyle/>
          <a:p>
            <a:r>
              <a:rPr lang="en-US" smtClean="0"/>
              <a:t>ACCOUNT MANAGEMENT</a:t>
            </a:r>
            <a:endParaRPr lang="en-US"/>
          </a:p>
        </p:txBody>
      </p:sp>
      <p:sp>
        <p:nvSpPr>
          <p:cNvPr id="5" name="Rectangle 4"/>
          <p:cNvSpPr/>
          <p:nvPr/>
        </p:nvSpPr>
        <p:spPr>
          <a:xfrm>
            <a:off x="3124200" y="985562"/>
            <a:ext cx="1905000" cy="3643585"/>
          </a:xfrm>
          <a:prstGeom prst="rect">
            <a:avLst/>
          </a:prstGeom>
          <a:gradFill flip="none" rotWithShape="1">
            <a:gsLst>
              <a:gs pos="0">
                <a:schemeClr val="bg1"/>
              </a:gs>
              <a:gs pos="81000">
                <a:srgbClr val="FFFFFF">
                  <a:alpha val="65000"/>
                </a:srgbClr>
              </a:gs>
              <a:gs pos="61000">
                <a:srgbClr val="FFFFFF">
                  <a:alpha val="87000"/>
                </a:srgb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a:cs typeface="Arial"/>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a:cs typeface="Arial"/>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a:cs typeface="Arial"/>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a:cs typeface="Arial"/>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a:cs typeface="Arial"/>
                <a:sym typeface="Wingdings"/>
              </a:defRPr>
            </a:lvl9pPr>
          </a:lstStyle>
          <a:p>
            <a:pPr algn="ctr"/>
            <a:endParaRPr lang="en-US"/>
          </a:p>
        </p:txBody>
      </p:sp>
      <p:pic>
        <p:nvPicPr>
          <p:cNvPr id="12" name="laptop"/>
          <p:cNvPicPr>
            <a:picLocks noChangeAspect="1"/>
          </p:cNvPicPr>
          <p:nvPr/>
        </p:nvPicPr>
        <p:blipFill>
          <a:blip r:embed="rId4">
            <a:extLst>
              <a:ext uri="{28A0092B-C50C-407E-A947-70E740481C1C}">
                <a14:useLocalDpi xmlns:a14="http://schemas.microsoft.com/office/drawing/2010/main" val="0"/>
              </a:ext>
            </a:extLst>
          </a:blip>
          <a:srcRect l="-1310" r="12925"/>
          <a:stretch>
            <a:fillRect/>
          </a:stretch>
        </p:blipFill>
        <p:spPr>
          <a:xfrm>
            <a:off x="4289366" y="1258795"/>
            <a:ext cx="4854634" cy="3141755"/>
          </a:xfrm>
          <a:prstGeom prst="rect">
            <a:avLst/>
          </a:prstGeom>
          <a:noFill/>
        </p:spPr>
      </p:pic>
      <p:sp>
        <p:nvSpPr>
          <p:cNvPr id="3" name="Content Placeholder 2"/>
          <p:cNvSpPr>
            <a:spLocks noGrp="1"/>
          </p:cNvSpPr>
          <p:nvPr>
            <p:ph idx="1"/>
          </p:nvPr>
        </p:nvSpPr>
        <p:spPr>
          <a:xfrm>
            <a:off x="457200" y="1809749"/>
            <a:ext cx="3276600" cy="2784873"/>
          </a:xfrm>
        </p:spPr>
        <p:txBody>
          <a:bodyPr/>
          <a:lstStyle/>
          <a:p>
            <a:r>
              <a:rPr lang="en-US" dirty="0" smtClean="0"/>
              <a:t>Access enrollment resources</a:t>
            </a:r>
          </a:p>
          <a:p>
            <a:r>
              <a:rPr lang="en-US" dirty="0" smtClean="0"/>
              <a:t>Check balance</a:t>
            </a:r>
          </a:p>
          <a:p>
            <a:r>
              <a:rPr lang="en-US" dirty="0" smtClean="0"/>
              <a:t>Request Reimbursement</a:t>
            </a:r>
            <a:endParaRPr lang="en-US" dirty="0" smtClean="0"/>
          </a:p>
          <a:p>
            <a:r>
              <a:rPr lang="en-US" dirty="0" smtClean="0"/>
              <a:t>Order a new card (free of charge!)</a:t>
            </a:r>
          </a:p>
          <a:p>
            <a:r>
              <a:rPr lang="en-US" dirty="0" smtClean="0"/>
              <a:t>Pay a provider</a:t>
            </a:r>
          </a:p>
          <a:p>
            <a:endParaRPr lang="en-US" dirty="0"/>
          </a:p>
        </p:txBody>
      </p:sp>
    </p:spTree>
    <p:extLst>
      <p:ext uri="{BB962C8B-B14F-4D97-AF65-F5344CB8AC3E}">
        <p14:creationId xmlns:p14="http://schemas.microsoft.com/office/powerpoint/2010/main" val="233256685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We’re Going to Discuss Today:</a:t>
            </a:r>
            <a:endParaRPr lang="en-US"/>
          </a:p>
        </p:txBody>
      </p:sp>
      <p:sp>
        <p:nvSpPr>
          <p:cNvPr id="3" name="Content Placeholder 2"/>
          <p:cNvSpPr>
            <a:spLocks noGrp="1"/>
          </p:cNvSpPr>
          <p:nvPr>
            <p:ph idx="1"/>
          </p:nvPr>
        </p:nvSpPr>
        <p:spPr/>
        <p:txBody>
          <a:bodyPr/>
          <a:lstStyle/>
          <a:p>
            <a:r>
              <a:rPr lang="en-US" smtClean="0"/>
              <a:t>What is an HSA?</a:t>
            </a:r>
          </a:p>
          <a:p>
            <a:r>
              <a:rPr lang="en-US" smtClean="0"/>
              <a:t>Managing Your Account</a:t>
            </a:r>
          </a:p>
          <a:p>
            <a:r>
              <a:rPr lang="en-US" smtClean="0"/>
              <a:t>Getting Started </a:t>
            </a:r>
            <a:endParaRPr lang="en-US"/>
          </a:p>
        </p:txBody>
      </p:sp>
      <p:sp>
        <p:nvSpPr>
          <p:cNvPr id="6" name="Text Placeholder 5"/>
          <p:cNvSpPr>
            <a:spLocks noGrp="1"/>
          </p:cNvSpPr>
          <p:nvPr>
            <p:ph type="body" sz="quarter" idx="10"/>
          </p:nvPr>
        </p:nvSpPr>
        <p:spPr/>
        <p:txBody>
          <a:bodyPr/>
          <a:lstStyle/>
          <a:p>
            <a:r>
              <a:rPr lang="en-US" smtClean="0"/>
              <a:t>ENROLLMENT</a:t>
            </a:r>
            <a:endParaRPr lang="en-US"/>
          </a:p>
        </p:txBody>
      </p:sp>
    </p:spTree>
    <p:extLst>
      <p:ext uri="{BB962C8B-B14F-4D97-AF65-F5344CB8AC3E}">
        <p14:creationId xmlns:p14="http://schemas.microsoft.com/office/powerpoint/2010/main" val="374519110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MyAmeriflex Card</a:t>
            </a:r>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l="18013" t="1842" b="1"/>
          <a:stretch>
            <a:fillRect/>
          </a:stretch>
        </p:blipFill>
        <p:spPr bwMode="auto">
          <a:xfrm>
            <a:off x="3829050" y="1076324"/>
            <a:ext cx="5314950" cy="355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1200151"/>
            <a:ext cx="3810000" cy="3394472"/>
          </a:xfrm>
        </p:spPr>
        <p:txBody>
          <a:bodyPr/>
          <a:lstStyle/>
          <a:p>
            <a:pPr marL="0" indent="0">
              <a:buNone/>
            </a:pPr>
            <a:r>
              <a:rPr lang="en-US" smtClean="0"/>
              <a:t>A convenient way to pay for eligible expenses </a:t>
            </a:r>
            <a:r>
              <a:rPr lang="en-US" b="1" smtClean="0"/>
              <a:t>without the hassle </a:t>
            </a:r>
            <a:r>
              <a:rPr lang="en-US" smtClean="0"/>
              <a:t>of filing manual claims.</a:t>
            </a:r>
          </a:p>
          <a:p>
            <a:endParaRPr lang="en-US" smtClean="0"/>
          </a:p>
          <a:p>
            <a:pPr marL="0" indent="0">
              <a:buNone/>
            </a:pPr>
            <a:r>
              <a:rPr lang="en-US" smtClean="0"/>
              <a:t>Features auto-substantiation and daily claims processing. By using the MyAmeriflex Card, you will </a:t>
            </a:r>
            <a:r>
              <a:rPr lang="en-US" b="1" smtClean="0"/>
              <a:t>no longer have to pay out of pocket and then wait to be reimbursed for your expenses! </a:t>
            </a:r>
          </a:p>
          <a:p>
            <a:endParaRPr lang="en-US"/>
          </a:p>
        </p:txBody>
      </p:sp>
      <p:sp>
        <p:nvSpPr>
          <p:cNvPr id="14" name="Text Placeholder 5"/>
          <p:cNvSpPr>
            <a:spLocks noGrp="1"/>
          </p:cNvSpPr>
          <p:nvPr>
            <p:ph type="body" sz="quarter" idx="10"/>
          </p:nvPr>
        </p:nvSpPr>
        <p:spPr/>
        <p:txBody>
          <a:bodyPr/>
          <a:lstStyle/>
          <a:p>
            <a:r>
              <a:rPr lang="en-US" smtClean="0"/>
              <a:t>ACCOUNT MANAGEMENT</a:t>
            </a:r>
            <a:endParaRPr lang="en-US"/>
          </a:p>
        </p:txBody>
      </p:sp>
    </p:spTree>
    <p:extLst>
      <p:ext uri="{BB962C8B-B14F-4D97-AF65-F5344CB8AC3E}">
        <p14:creationId xmlns:p14="http://schemas.microsoft.com/office/powerpoint/2010/main" val="11893520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txBox="1"/>
          <p:nvPr/>
        </p:nvSpPr>
        <p:spPr>
          <a:xfrm>
            <a:off x="457200" y="1123950"/>
            <a:ext cx="5105400" cy="3699272"/>
          </a:xfrm>
          <a:prstGeom prst="rect">
            <a:avLst/>
          </a:prstGeom>
        </p:spPr>
        <p:txBody>
          <a:bodyPr/>
          <a:lstStyle>
            <a:defPPr>
              <a:defRPr lang="en-US"/>
            </a:defPPr>
            <a:lvl1pPr marL="342900" indent="-342900" algn="l" defTabSz="914400" rtl="0" eaLnBrk="1" latinLnBrk="0" hangingPunct="1">
              <a:spcBef>
                <a:spcPct val="20000"/>
              </a:spcBef>
              <a:buClr>
                <a:schemeClr val="accent1"/>
              </a:buClr>
              <a:buFont typeface="Wingdings" panose="05000000000000000000" pitchFamily="2" charset="2"/>
              <a:buChar char="§"/>
              <a:defRPr sz="2400" kern="1200">
                <a:solidFill>
                  <a:schemeClr val="tx1"/>
                </a:solidFill>
                <a:latin typeface="Calibri Light" panose="020F0302020204030204" pitchFamily="34" charset="0"/>
                <a:ea typeface="+mn-ea"/>
                <a:cs typeface="+mn-cs"/>
              </a:defRPr>
            </a:lvl1pPr>
            <a:lvl2pPr marL="742950" indent="-285750" algn="l" defTabSz="914400" rtl="0" eaLnBrk="1" latinLnBrk="0" hangingPunct="1">
              <a:spcBef>
                <a:spcPct val="20000"/>
              </a:spcBef>
              <a:buClr>
                <a:schemeClr val="accent3"/>
              </a:buClr>
              <a:buFont typeface="Arial" pitchFamily="34" charset="0"/>
              <a:buChar char="•"/>
              <a:defRPr sz="2000" kern="1200">
                <a:solidFill>
                  <a:schemeClr val="tx1"/>
                </a:solidFill>
                <a:latin typeface="Calibri Light" panose="020F0302020204030204" pitchFamily="34" charset="0"/>
                <a:ea typeface="+mn-ea"/>
                <a:cs typeface="+mn-cs"/>
              </a:defRPr>
            </a:lvl2pPr>
            <a:lvl3pPr marL="1143000" indent="-228600" algn="l" defTabSz="914400" rtl="0" eaLnBrk="1" latinLnBrk="0" hangingPunct="1">
              <a:spcBef>
                <a:spcPct val="20000"/>
              </a:spcBef>
              <a:buFont typeface="Calibri Light" panose="020F0302020204030204" pitchFamily="34" charset="0"/>
              <a:buChar char="–"/>
              <a:defRPr sz="1800" kern="1200">
                <a:solidFill>
                  <a:schemeClr val="tx1"/>
                </a:solidFill>
                <a:latin typeface="Calibri Light" panose="020F03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alibri Light" panose="020F03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Font typeface="Wingdings" panose="05000000000000000000" pitchFamily="2" charset="2"/>
              <a:buNone/>
            </a:pPr>
            <a:r>
              <a:rPr lang="en-US" sz="1600" smtClean="0">
                <a:latin typeface="Segoe UI" panose="020B0502040204020203" pitchFamily="34" charset="0"/>
                <a:cs typeface="Segoe UI" panose="020B0502040204020203" pitchFamily="34" charset="0"/>
              </a:rPr>
              <a:t>A </a:t>
            </a:r>
            <a:r>
              <a:rPr lang="en-US" sz="1600" b="1" smtClean="0">
                <a:latin typeface="Segoe UI" panose="020B0502040204020203" pitchFamily="34" charset="0"/>
                <a:cs typeface="Segoe UI" panose="020B0502040204020203" pitchFamily="34" charset="0"/>
              </a:rPr>
              <a:t>complimentary</a:t>
            </a:r>
            <a:r>
              <a:rPr lang="en-US" sz="1600" i="1" smtClean="0">
                <a:latin typeface="Segoe UI" panose="020B0502040204020203" pitchFamily="34" charset="0"/>
                <a:cs typeface="Segoe UI" panose="020B0502040204020203" pitchFamily="34" charset="0"/>
              </a:rPr>
              <a:t> </a:t>
            </a:r>
            <a:r>
              <a:rPr lang="en-US" sz="1600" smtClean="0">
                <a:latin typeface="Segoe UI" panose="020B0502040204020203" pitchFamily="34" charset="0"/>
                <a:cs typeface="Segoe UI" panose="020B0502040204020203" pitchFamily="34" charset="0"/>
              </a:rPr>
              <a:t>benefit for all </a:t>
            </a:r>
          </a:p>
          <a:p>
            <a:pPr marL="0" indent="0">
              <a:spcBef>
                <a:spcPct val="0"/>
              </a:spcBef>
              <a:buFont typeface="Wingdings" panose="05000000000000000000" pitchFamily="2" charset="2"/>
              <a:buNone/>
            </a:pPr>
            <a:r>
              <a:rPr lang="en-US" sz="1600" smtClean="0">
                <a:latin typeface="Segoe UI" panose="020B0502040204020203" pitchFamily="34" charset="0"/>
                <a:cs typeface="Segoe UI" panose="020B0502040204020203" pitchFamily="34" charset="0"/>
              </a:rPr>
              <a:t>MyAmeriflex Cardholders. </a:t>
            </a:r>
          </a:p>
          <a:p>
            <a:pPr lvl="1"/>
            <a:endParaRPr lang="en-US" sz="1200" smtClean="0">
              <a:latin typeface="Segoe UI" panose="020B0502040204020203" pitchFamily="34" charset="0"/>
              <a:cs typeface="Segoe UI" panose="020B0502040204020203" pitchFamily="34" charset="0"/>
            </a:endParaRPr>
          </a:p>
          <a:p>
            <a:pPr lvl="1"/>
            <a:endParaRPr lang="en-US" sz="1200" smtClean="0">
              <a:latin typeface="Segoe UI" panose="020B0502040204020203" pitchFamily="34" charset="0"/>
              <a:cs typeface="Segoe UI" panose="020B0502040204020203" pitchFamily="34" charset="0"/>
            </a:endParaRPr>
          </a:p>
          <a:p>
            <a:r>
              <a:rPr lang="en-US" sz="1400" b="1" smtClean="0">
                <a:latin typeface="Segoe UI" panose="020B0502040204020203" pitchFamily="34" charset="0"/>
                <a:cs typeface="Segoe UI" panose="020B0502040204020203" pitchFamily="34" charset="0"/>
              </a:rPr>
              <a:t>ID Theft Alerts</a:t>
            </a:r>
          </a:p>
          <a:p>
            <a:pPr lvl="1">
              <a:spcAft>
                <a:spcPts val="1200"/>
              </a:spcAft>
            </a:pPr>
            <a:r>
              <a:rPr lang="en-US" sz="1200" smtClean="0">
                <a:latin typeface="Segoe UI" panose="020B0502040204020203" pitchFamily="34" charset="0"/>
                <a:cs typeface="Segoe UI" panose="020B0502040204020203" pitchFamily="34" charset="0"/>
              </a:rPr>
              <a:t>Receive instant alerts if any personal information is discovered on malicious websites </a:t>
            </a:r>
          </a:p>
          <a:p>
            <a:pPr>
              <a:spcAft>
                <a:spcPts val="600"/>
              </a:spcAft>
            </a:pPr>
            <a:r>
              <a:rPr lang="en-US" sz="1400" b="1" smtClean="0">
                <a:latin typeface="Segoe UI" panose="020B0502040204020203" pitchFamily="34" charset="0"/>
                <a:cs typeface="Segoe UI" panose="020B0502040204020203" pitchFamily="34" charset="0"/>
              </a:rPr>
              <a:t>Expert Restoration Assistance</a:t>
            </a:r>
          </a:p>
          <a:p>
            <a:pPr lvl="1">
              <a:spcAft>
                <a:spcPts val="1200"/>
              </a:spcAft>
            </a:pPr>
            <a:r>
              <a:rPr lang="en-US" sz="1200" smtClean="0">
                <a:latin typeface="Segoe UI" panose="020B0502040204020203" pitchFamily="34" charset="0"/>
                <a:cs typeface="Segoe UI" panose="020B0502040204020203" pitchFamily="34" charset="0"/>
              </a:rPr>
              <a:t>In the event of fraud, certified specialists available to guide you through every step of restoration process</a:t>
            </a:r>
          </a:p>
          <a:p>
            <a:r>
              <a:rPr lang="en-US" sz="1400" b="1" smtClean="0">
                <a:latin typeface="Segoe UI" panose="020B0502040204020203" pitchFamily="34" charset="0"/>
                <a:cs typeface="Segoe UI" panose="020B0502040204020203" pitchFamily="34" charset="0"/>
              </a:rPr>
              <a:t>Emergency Wallet Replacement Assistance</a:t>
            </a:r>
          </a:p>
          <a:p>
            <a:pPr lvl="1">
              <a:spcAft>
                <a:spcPts val="1200"/>
              </a:spcAft>
            </a:pPr>
            <a:r>
              <a:rPr lang="en-US" sz="1200" smtClean="0">
                <a:latin typeface="Segoe UI" panose="020B0502040204020203" pitchFamily="34" charset="0"/>
                <a:cs typeface="Segoe UI" panose="020B0502040204020203" pitchFamily="34" charset="0"/>
              </a:rPr>
              <a:t>Receive 24/7 help if a wallet, handbag and/or its contents are lost or stolen</a:t>
            </a:r>
          </a:p>
          <a:p>
            <a:endParaRPr lang="en-US" sz="2000">
              <a:latin typeface="Segoe UI" panose="020B0502040204020203" pitchFamily="34" charset="0"/>
              <a:cs typeface="Segoe UI" panose="020B0502040204020203" pitchFamily="34" charset="0"/>
            </a:endParaRPr>
          </a:p>
        </p:txBody>
      </p:sp>
      <p:pic>
        <p:nvPicPr>
          <p:cNvPr id="10" name="Picture 2" descr="https://upload.wikimedia.org/wikipedia/en/thumb/5/59/Padlock.svg/1024px-Padlock.svg.png"/>
          <p:cNvPicPr>
            <a:picLocks noChangeAspect="1" noChangeArrowheads="1"/>
          </p:cNvPicPr>
          <p:nvPr/>
        </p:nvPicPr>
        <p:blipFill>
          <a:blip r:embed="rId3">
            <a:extLst>
              <a:ext uri="{28A0092B-C50C-407E-A947-70E740481C1C}">
                <a14:useLocalDpi xmlns:a14="http://schemas.microsoft.com/office/drawing/2010/main" val="0"/>
              </a:ext>
            </a:extLst>
          </a:blip>
          <a:srcRect b="55441"/>
          <a:stretch>
            <a:fillRect/>
          </a:stretch>
        </p:blipFill>
        <p:spPr bwMode="auto">
          <a:xfrm>
            <a:off x="6019800" y="1047750"/>
            <a:ext cx="2691632" cy="11993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davisk\Google Drive\Marketing Public\MyAmeriflex_Card_300dpi.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817010" y="2247125"/>
            <a:ext cx="3097212" cy="19573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lstStyle/>
          <a:p>
            <a:r>
              <a:rPr lang="en-US"/>
              <a:t>INCLUDED! Identity Theft Protection</a:t>
            </a:r>
          </a:p>
        </p:txBody>
      </p:sp>
      <p:sp>
        <p:nvSpPr>
          <p:cNvPr id="15" name="Text Placeholder 5"/>
          <p:cNvSpPr>
            <a:spLocks noGrp="1"/>
          </p:cNvSpPr>
          <p:nvPr>
            <p:ph type="body" sz="quarter" idx="10"/>
          </p:nvPr>
        </p:nvSpPr>
        <p:spPr/>
        <p:txBody>
          <a:bodyPr/>
          <a:lstStyle/>
          <a:p>
            <a:r>
              <a:rPr lang="en-US" smtClean="0"/>
              <a:t>ACCOUNT MANAGEMENT</a:t>
            </a:r>
            <a:endParaRPr lang="en-US"/>
          </a:p>
        </p:txBody>
      </p:sp>
    </p:spTree>
    <p:extLst>
      <p:ext uri="{BB962C8B-B14F-4D97-AF65-F5344CB8AC3E}">
        <p14:creationId xmlns:p14="http://schemas.microsoft.com/office/powerpoint/2010/main" val="77950765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MyAmeriflex Mobile App</a:t>
            </a:r>
            <a:endParaRPr lang="en-US"/>
          </a:p>
        </p:txBody>
      </p:sp>
      <p:sp>
        <p:nvSpPr>
          <p:cNvPr id="8" name="Text Placeholder 7"/>
          <p:cNvSpPr>
            <a:spLocks noGrp="1"/>
          </p:cNvSpPr>
          <p:nvPr>
            <p:ph type="body" sz="quarter" idx="10"/>
          </p:nvPr>
        </p:nvSpPr>
        <p:spPr/>
        <p:txBody>
          <a:bodyPr/>
          <a:lstStyle/>
          <a:p>
            <a:r>
              <a:rPr lang="en-US" smtClean="0"/>
              <a:t>ACCOUNT MANAGEMENT</a:t>
            </a:r>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l="520"/>
          <a:stretch>
            <a:fillRect/>
          </a:stretch>
        </p:blipFill>
        <p:spPr bwMode="auto">
          <a:xfrm>
            <a:off x="2743200" y="1004280"/>
            <a:ext cx="6400800" cy="3624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http://www.finalfantasyrecordkeeper.com/assets/images/googleplay.p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905000" y="3658909"/>
            <a:ext cx="1219200" cy="4226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www.hiway101autoparts.com/resources/available-on-iphone-app-store.jp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57200" y="3638550"/>
            <a:ext cx="1303580" cy="44301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581149"/>
            <a:ext cx="3200400" cy="3013473"/>
          </a:xfrm>
        </p:spPr>
        <p:txBody>
          <a:bodyPr/>
          <a:lstStyle/>
          <a:p>
            <a:pPr marL="0" indent="0">
              <a:buNone/>
            </a:pPr>
            <a:r>
              <a:rPr lang="en-US" sz="2000" smtClean="0"/>
              <a:t>Convenience and award-winning customer service – right at your fingertips!</a:t>
            </a:r>
          </a:p>
          <a:p>
            <a:endParaRPr lang="en-US" smtClean="0"/>
          </a:p>
          <a:p>
            <a:endParaRPr lang="en-US"/>
          </a:p>
        </p:txBody>
      </p:sp>
    </p:spTree>
    <p:extLst>
      <p:ext uri="{BB962C8B-B14F-4D97-AF65-F5344CB8AC3E}">
        <p14:creationId xmlns:p14="http://schemas.microsoft.com/office/powerpoint/2010/main" val="278087160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We are here to help!</a:t>
            </a:r>
            <a:endParaRPr lang="en-US"/>
          </a:p>
        </p:txBody>
      </p:sp>
      <p:sp>
        <p:nvSpPr>
          <p:cNvPr id="3" name="Content Placeholder 2"/>
          <p:cNvSpPr>
            <a:spLocks noGrp="1"/>
          </p:cNvSpPr>
          <p:nvPr>
            <p:ph idx="1"/>
          </p:nvPr>
        </p:nvSpPr>
        <p:spPr>
          <a:xfrm>
            <a:off x="457200" y="1200151"/>
            <a:ext cx="5257800" cy="3394472"/>
          </a:xfrm>
        </p:spPr>
        <p:txBody>
          <a:bodyPr/>
          <a:lstStyle/>
          <a:p>
            <a:pPr marL="0" indent="0">
              <a:buNone/>
            </a:pPr>
            <a:r>
              <a:rPr lang="en-US" sz="2000" smtClean="0"/>
              <a:t>We hope that you found this information useful as you prepare to get started with your new plan!</a:t>
            </a:r>
            <a:br>
              <a:rPr lang="en-US" sz="2000" smtClean="0"/>
            </a:br>
            <a:endParaRPr lang="en-US" sz="2000" smtClean="0"/>
          </a:p>
          <a:p>
            <a:pPr marL="0" indent="0">
              <a:buNone/>
            </a:pPr>
            <a:r>
              <a:rPr lang="en-US" sz="1400" smtClean="0"/>
              <a:t>We are here to help you take advantage of all the savings and convenience that your plan has to offer. Visit our website to access all relevant forms and materials, or contact our dedicated Participant  Services team with any questions that you may have.</a:t>
            </a:r>
          </a:p>
          <a:p>
            <a:endParaRPr lang="en-US" sz="1200" smtClean="0"/>
          </a:p>
          <a:p>
            <a:pPr marL="0" indent="0">
              <a:buNone/>
            </a:pPr>
            <a:r>
              <a:rPr lang="en-US" smtClean="0"/>
              <a:t>Online: </a:t>
            </a:r>
            <a:r>
              <a:rPr lang="en-US" smtClean="0">
                <a:hlinkClick r:id="rId2"/>
              </a:rPr>
              <a:t>myameriflex.com</a:t>
            </a:r>
            <a:r>
              <a:rPr lang="en-US" smtClean="0"/>
              <a:t> – Live Chat Available!  </a:t>
            </a:r>
          </a:p>
          <a:p>
            <a:pPr marL="0" indent="0">
              <a:buNone/>
            </a:pPr>
            <a:r>
              <a:rPr lang="en-US" smtClean="0"/>
              <a:t>Toll-Free: 888.868.FLEX (3539) </a:t>
            </a:r>
          </a:p>
          <a:p>
            <a:endParaRPr lang="en-US"/>
          </a:p>
        </p:txBody>
      </p:sp>
      <p:sp>
        <p:nvSpPr>
          <p:cNvPr id="6" name="Text Placeholder 5"/>
          <p:cNvSpPr>
            <a:spLocks noGrp="1"/>
          </p:cNvSpPr>
          <p:nvPr>
            <p:ph type="body" sz="quarter" idx="10"/>
          </p:nvPr>
        </p:nvSpPr>
        <p:spPr/>
        <p:txBody>
          <a:bodyPr/>
          <a:lstStyle/>
          <a:p>
            <a:r>
              <a:rPr lang="en-US" smtClean="0"/>
              <a:t>ENROLLMENT</a:t>
            </a: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l="9793" r="6938"/>
          <a:stretch>
            <a:fillRect/>
          </a:stretch>
        </p:blipFill>
        <p:spPr bwMode="auto">
          <a:xfrm>
            <a:off x="5943600" y="0"/>
            <a:ext cx="3200400" cy="463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268829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394964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7"/>
          </p:nvPr>
        </p:nvSpPr>
        <p:spPr/>
        <p:txBody>
          <a:bodyPr/>
          <a:lstStyle/>
          <a:p>
            <a:endParaRPr lang="en-US"/>
          </a:p>
        </p:txBody>
      </p:sp>
      <p:sp>
        <p:nvSpPr>
          <p:cNvPr id="5" name="Text Placeholder 4"/>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279712494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sz="quarter" idx="10"/>
          </p:nvPr>
        </p:nvSpPr>
        <p:spPr/>
        <p:txBody>
          <a:bodyPr/>
          <a:lstStyle/>
          <a:p>
            <a:r>
              <a:rPr lang="en-US" smtClean="0"/>
              <a:t>What is an HSA?</a:t>
            </a:r>
            <a:endParaRPr lang="en-US"/>
          </a:p>
        </p:txBody>
      </p:sp>
    </p:spTree>
    <p:extLst>
      <p:ext uri="{BB962C8B-B14F-4D97-AF65-F5344CB8AC3E}">
        <p14:creationId xmlns:p14="http://schemas.microsoft.com/office/powerpoint/2010/main" val="151294833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an HSA?</a:t>
            </a:r>
            <a:endParaRPr lang="en-US"/>
          </a:p>
        </p:txBody>
      </p:sp>
      <p:sp>
        <p:nvSpPr>
          <p:cNvPr id="3" name="Content Placeholder 2"/>
          <p:cNvSpPr>
            <a:spLocks noGrp="1"/>
          </p:cNvSpPr>
          <p:nvPr>
            <p:ph idx="1"/>
          </p:nvPr>
        </p:nvSpPr>
        <p:spPr/>
        <p:txBody>
          <a:bodyPr/>
          <a:lstStyle/>
          <a:p>
            <a:pPr marL="0" indent="0">
              <a:buNone/>
            </a:pPr>
            <a:r>
              <a:rPr lang="en-US" smtClean="0"/>
              <a:t>There are two components to the HSA Solution: </a:t>
            </a:r>
            <a:r>
              <a:rPr lang="en-US" b="1" smtClean="0"/>
              <a:t>The High Deductible Health Insurance Plan (HDHP) + the Health Savings Account (HSA).</a:t>
            </a:r>
            <a:r>
              <a:rPr lang="en-US" smtClean="0"/>
              <a:t/>
            </a:r>
            <a:br>
              <a:rPr lang="en-US" smtClean="0"/>
            </a:br>
            <a:endParaRPr lang="en-US" smtClean="0"/>
          </a:p>
          <a:p>
            <a:pPr lvl="1"/>
            <a:r>
              <a:rPr lang="en-US" smtClean="0"/>
              <a:t>The HDHP component is the health insurance used to cover expenses for illness or injury after meeting a minimum deductible amount (per plan design). </a:t>
            </a:r>
          </a:p>
          <a:p>
            <a:endParaRPr lang="en-US" smtClean="0"/>
          </a:p>
          <a:p>
            <a:pPr lvl="1"/>
            <a:r>
              <a:rPr lang="en-US" smtClean="0"/>
              <a:t>The HSA component is the tax-advantaged account which can be used to cover medical expenses before the insurance deductible is met. Funds may also be saved for future medical expenses.</a:t>
            </a:r>
          </a:p>
          <a:p>
            <a:endParaRPr lang="en-US" smtClean="0"/>
          </a:p>
          <a:p>
            <a:endParaRPr lang="en-US" smtClean="0"/>
          </a:p>
          <a:p>
            <a:endParaRPr lang="en-US" smtClean="0"/>
          </a:p>
          <a:p>
            <a:endParaRPr lang="en-US"/>
          </a:p>
        </p:txBody>
      </p:sp>
      <p:sp>
        <p:nvSpPr>
          <p:cNvPr id="6" name="Text Placeholder 5"/>
          <p:cNvSpPr>
            <a:spLocks noGrp="1"/>
          </p:cNvSpPr>
          <p:nvPr>
            <p:ph type="body" sz="quarter" idx="10"/>
          </p:nvPr>
        </p:nvSpPr>
        <p:spPr/>
        <p:txBody>
          <a:bodyPr/>
          <a:lstStyle/>
          <a:p>
            <a:r>
              <a:rPr lang="en-US" smtClean="0"/>
              <a:t>Enrollment | HSA</a:t>
            </a:r>
            <a:endParaRPr lang="en-US"/>
          </a:p>
        </p:txBody>
      </p:sp>
    </p:spTree>
    <p:extLst>
      <p:ext uri="{BB962C8B-B14F-4D97-AF65-F5344CB8AC3E}">
        <p14:creationId xmlns:p14="http://schemas.microsoft.com/office/powerpoint/2010/main" val="73803848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an HSA?</a:t>
            </a:r>
            <a:endParaRPr lang="en-US"/>
          </a:p>
        </p:txBody>
      </p:sp>
      <p:grpSp>
        <p:nvGrpSpPr>
          <p:cNvPr id="6" name="Group 5"/>
          <p:cNvGrpSpPr/>
          <p:nvPr/>
        </p:nvGrpSpPr>
        <p:grpSpPr>
          <a:xfrm>
            <a:off x="1409700" y="1502359"/>
            <a:ext cx="6324600" cy="2209799"/>
            <a:chOff x="609600" y="2114550"/>
            <a:chExt cx="6324600" cy="2209799"/>
          </a:xfrm>
        </p:grpSpPr>
        <p:grpSp>
          <p:nvGrpSpPr>
            <p:cNvPr id="7" name="Group 6"/>
            <p:cNvGrpSpPr/>
            <p:nvPr/>
          </p:nvGrpSpPr>
          <p:grpSpPr>
            <a:xfrm>
              <a:off x="609600" y="2114550"/>
              <a:ext cx="6324600" cy="2209799"/>
              <a:chOff x="2552699" y="1445285"/>
              <a:chExt cx="6324600" cy="2209799"/>
            </a:xfrm>
          </p:grpSpPr>
          <p:sp>
            <p:nvSpPr>
              <p:cNvPr id="9" name="Rectangle 8"/>
              <p:cNvSpPr/>
              <p:nvPr/>
            </p:nvSpPr>
            <p:spPr>
              <a:xfrm>
                <a:off x="2552699" y="2131085"/>
                <a:ext cx="1295399" cy="6634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r>
                  <a:rPr lang="en-US" sz="1100" smtClean="0">
                    <a:solidFill>
                      <a:schemeClr val="tx1">
                        <a:lumMod val="50000"/>
                      </a:schemeClr>
                    </a:solidFill>
                    <a:latin typeface="Segoe UI" panose="020B0502040204020203" pitchFamily="34" charset="0"/>
                    <a:cs typeface="Segoe UI" panose="020B0502040204020203" pitchFamily="34" charset="0"/>
                  </a:rPr>
                  <a:t>Health Savings </a:t>
                </a:r>
              </a:p>
              <a:p>
                <a:pPr algn="ctr"/>
                <a:r>
                  <a:rPr lang="en-US" sz="1100" smtClean="0">
                    <a:solidFill>
                      <a:schemeClr val="tx1">
                        <a:lumMod val="50000"/>
                      </a:schemeClr>
                    </a:solidFill>
                    <a:latin typeface="Segoe UI" panose="020B0502040204020203" pitchFamily="34" charset="0"/>
                    <a:cs typeface="Segoe UI" panose="020B0502040204020203" pitchFamily="34" charset="0"/>
                  </a:rPr>
                  <a:t>Account Plan</a:t>
                </a:r>
                <a:endParaRPr lang="en-US" sz="1100">
                  <a:solidFill>
                    <a:schemeClr val="tx1">
                      <a:lumMod val="50000"/>
                    </a:schemeClr>
                  </a:solidFill>
                  <a:latin typeface="Segoe UI" panose="020B0502040204020203" pitchFamily="34" charset="0"/>
                  <a:cs typeface="Segoe UI" panose="020B0502040204020203" pitchFamily="34" charset="0"/>
                </a:endParaRPr>
              </a:p>
            </p:txBody>
          </p:sp>
          <p:sp>
            <p:nvSpPr>
              <p:cNvPr id="10" name="Rectangle 9"/>
              <p:cNvSpPr/>
              <p:nvPr/>
            </p:nvSpPr>
            <p:spPr>
              <a:xfrm>
                <a:off x="4610099" y="1581150"/>
                <a:ext cx="1714501" cy="66095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r>
                  <a:rPr lang="en-US" sz="1100" smtClean="0">
                    <a:solidFill>
                      <a:schemeClr val="tx1">
                        <a:lumMod val="50000"/>
                      </a:schemeClr>
                    </a:solidFill>
                    <a:latin typeface="Segoe UI" panose="020B0502040204020203" pitchFamily="34" charset="0"/>
                    <a:cs typeface="Segoe UI" panose="020B0502040204020203" pitchFamily="34" charset="0"/>
                  </a:rPr>
                  <a:t>High Deductible Insurance (HDHP)</a:t>
                </a:r>
                <a:endParaRPr lang="en-US" sz="1100">
                  <a:solidFill>
                    <a:schemeClr val="tx1">
                      <a:lumMod val="50000"/>
                    </a:schemeClr>
                  </a:solidFill>
                  <a:latin typeface="Segoe UI" panose="020B0502040204020203" pitchFamily="34" charset="0"/>
                  <a:cs typeface="Segoe UI" panose="020B0502040204020203" pitchFamily="34" charset="0"/>
                </a:endParaRPr>
              </a:p>
            </p:txBody>
          </p:sp>
          <p:sp>
            <p:nvSpPr>
              <p:cNvPr id="11" name="Rectangle 10"/>
              <p:cNvSpPr/>
              <p:nvPr/>
            </p:nvSpPr>
            <p:spPr>
              <a:xfrm>
                <a:off x="4610099" y="2724150"/>
                <a:ext cx="1714501" cy="66095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r>
                  <a:rPr lang="en-US" sz="1100" smtClean="0">
                    <a:solidFill>
                      <a:schemeClr val="tx1">
                        <a:lumMod val="50000"/>
                      </a:schemeClr>
                    </a:solidFill>
                    <a:latin typeface="Segoe UI" panose="020B0502040204020203" pitchFamily="34" charset="0"/>
                    <a:cs typeface="Segoe UI" panose="020B0502040204020203" pitchFamily="34" charset="0"/>
                  </a:rPr>
                  <a:t>Health Savings Account (HSA)</a:t>
                </a:r>
                <a:endParaRPr lang="en-US" sz="1100">
                  <a:solidFill>
                    <a:schemeClr val="tx1">
                      <a:lumMod val="50000"/>
                    </a:schemeClr>
                  </a:solidFill>
                  <a:latin typeface="Segoe UI" panose="020B0502040204020203" pitchFamily="34" charset="0"/>
                  <a:cs typeface="Segoe UI" panose="020B0502040204020203" pitchFamily="34" charset="0"/>
                </a:endParaRPr>
              </a:p>
            </p:txBody>
          </p:sp>
          <p:sp>
            <p:nvSpPr>
              <p:cNvPr id="12" name="Rectangle 11"/>
              <p:cNvSpPr/>
              <p:nvPr/>
            </p:nvSpPr>
            <p:spPr>
              <a:xfrm>
                <a:off x="7202119" y="2207285"/>
                <a:ext cx="1675180" cy="304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r>
                  <a:rPr lang="en-US" sz="1050" smtClean="0">
                    <a:solidFill>
                      <a:schemeClr val="tx1">
                        <a:lumMod val="50000"/>
                      </a:schemeClr>
                    </a:solidFill>
                    <a:latin typeface="Segoe UI" panose="020B0502040204020203" pitchFamily="34" charset="0"/>
                    <a:cs typeface="Segoe UI" panose="020B0502040204020203" pitchFamily="34" charset="0"/>
                  </a:rPr>
                  <a:t>Helps pay your deductible</a:t>
                </a:r>
                <a:endParaRPr lang="en-US" sz="1050">
                  <a:solidFill>
                    <a:schemeClr val="tx1">
                      <a:lumMod val="50000"/>
                    </a:schemeClr>
                  </a:solidFill>
                  <a:latin typeface="Segoe UI" panose="020B0502040204020203" pitchFamily="34" charset="0"/>
                  <a:cs typeface="Segoe UI" panose="020B0502040204020203" pitchFamily="34" charset="0"/>
                </a:endParaRPr>
              </a:p>
            </p:txBody>
          </p:sp>
          <p:sp>
            <p:nvSpPr>
              <p:cNvPr id="13" name="Rectangle 12"/>
              <p:cNvSpPr/>
              <p:nvPr/>
            </p:nvSpPr>
            <p:spPr>
              <a:xfrm>
                <a:off x="7200900" y="2576702"/>
                <a:ext cx="1675180" cy="304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r>
                  <a:rPr lang="en-US" sz="1050" smtClean="0">
                    <a:solidFill>
                      <a:schemeClr val="tx1">
                        <a:lumMod val="50000"/>
                      </a:schemeClr>
                    </a:solidFill>
                    <a:latin typeface="Segoe UI" panose="020B0502040204020203" pitchFamily="34" charset="0"/>
                    <a:cs typeface="Segoe UI" panose="020B0502040204020203" pitchFamily="34" charset="0"/>
                  </a:rPr>
                  <a:t>Tax-deductible deposits</a:t>
                </a:r>
                <a:endParaRPr lang="en-US" sz="1050">
                  <a:solidFill>
                    <a:schemeClr val="tx1">
                      <a:lumMod val="50000"/>
                    </a:schemeClr>
                  </a:solidFill>
                  <a:latin typeface="Segoe UI" panose="020B0502040204020203" pitchFamily="34" charset="0"/>
                  <a:cs typeface="Segoe UI" panose="020B0502040204020203" pitchFamily="34" charset="0"/>
                </a:endParaRPr>
              </a:p>
            </p:txBody>
          </p:sp>
          <p:sp>
            <p:nvSpPr>
              <p:cNvPr id="14" name="Rectangle 13"/>
              <p:cNvSpPr/>
              <p:nvPr/>
            </p:nvSpPr>
            <p:spPr>
              <a:xfrm>
                <a:off x="7200900" y="2969284"/>
                <a:ext cx="1675180" cy="304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r>
                  <a:rPr lang="en-US" sz="1050" smtClean="0">
                    <a:solidFill>
                      <a:schemeClr val="tx1">
                        <a:lumMod val="50000"/>
                      </a:schemeClr>
                    </a:solidFill>
                    <a:latin typeface="Segoe UI" panose="020B0502040204020203" pitchFamily="34" charset="0"/>
                    <a:cs typeface="Segoe UI" panose="020B0502040204020203" pitchFamily="34" charset="0"/>
                  </a:rPr>
                  <a:t>Tax-deferred growth</a:t>
                </a:r>
                <a:endParaRPr lang="en-US" sz="1050">
                  <a:solidFill>
                    <a:schemeClr val="tx1">
                      <a:lumMod val="50000"/>
                    </a:schemeClr>
                  </a:solidFill>
                  <a:latin typeface="Segoe UI" panose="020B0502040204020203" pitchFamily="34" charset="0"/>
                  <a:cs typeface="Segoe UI" panose="020B0502040204020203" pitchFamily="34" charset="0"/>
                </a:endParaRPr>
              </a:p>
            </p:txBody>
          </p:sp>
          <p:sp>
            <p:nvSpPr>
              <p:cNvPr id="15" name="Rectangle 14"/>
              <p:cNvSpPr/>
              <p:nvPr/>
            </p:nvSpPr>
            <p:spPr>
              <a:xfrm>
                <a:off x="7200900" y="3350284"/>
                <a:ext cx="1675180" cy="304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r>
                  <a:rPr lang="en-US" sz="1050" smtClean="0">
                    <a:solidFill>
                      <a:schemeClr val="tx1">
                        <a:lumMod val="50000"/>
                      </a:schemeClr>
                    </a:solidFill>
                    <a:latin typeface="Segoe UI" panose="020B0502040204020203" pitchFamily="34" charset="0"/>
                    <a:cs typeface="Segoe UI" panose="020B0502040204020203" pitchFamily="34" charset="0"/>
                  </a:rPr>
                  <a:t>Tax-free for medical care</a:t>
                </a:r>
                <a:endParaRPr lang="en-US" sz="1050">
                  <a:solidFill>
                    <a:schemeClr val="tx1">
                      <a:lumMod val="50000"/>
                    </a:schemeClr>
                  </a:solidFill>
                  <a:latin typeface="Segoe UI" panose="020B0502040204020203" pitchFamily="34" charset="0"/>
                  <a:cs typeface="Segoe UI" panose="020B0502040204020203" pitchFamily="34" charset="0"/>
                </a:endParaRPr>
              </a:p>
            </p:txBody>
          </p:sp>
          <p:sp>
            <p:nvSpPr>
              <p:cNvPr id="16" name="Rectangle 15"/>
              <p:cNvSpPr/>
              <p:nvPr/>
            </p:nvSpPr>
            <p:spPr>
              <a:xfrm>
                <a:off x="7200900" y="1445285"/>
                <a:ext cx="1675180" cy="4572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r>
                  <a:rPr lang="en-US" sz="1050" smtClean="0">
                    <a:solidFill>
                      <a:schemeClr val="tx1">
                        <a:lumMod val="50000"/>
                      </a:schemeClr>
                    </a:solidFill>
                    <a:latin typeface="Segoe UI" panose="020B0502040204020203" pitchFamily="34" charset="0"/>
                    <a:cs typeface="Segoe UI" panose="020B0502040204020203" pitchFamily="34" charset="0"/>
                  </a:rPr>
                  <a:t>Protects you from big </a:t>
                </a:r>
              </a:p>
              <a:p>
                <a:pPr algn="ctr"/>
                <a:r>
                  <a:rPr lang="en-US" sz="1050" smtClean="0">
                    <a:solidFill>
                      <a:schemeClr val="tx1">
                        <a:lumMod val="50000"/>
                      </a:schemeClr>
                    </a:solidFill>
                    <a:latin typeface="Segoe UI" panose="020B0502040204020203" pitchFamily="34" charset="0"/>
                    <a:cs typeface="Segoe UI" panose="020B0502040204020203" pitchFamily="34" charset="0"/>
                  </a:rPr>
                  <a:t>medical bills</a:t>
                </a:r>
                <a:endParaRPr lang="en-US" sz="1050">
                  <a:solidFill>
                    <a:schemeClr val="tx1">
                      <a:lumMod val="50000"/>
                    </a:schemeClr>
                  </a:solidFill>
                  <a:latin typeface="Segoe UI" panose="020B0502040204020203" pitchFamily="34" charset="0"/>
                  <a:cs typeface="Segoe UI" panose="020B0502040204020203" pitchFamily="34" charset="0"/>
                </a:endParaRPr>
              </a:p>
            </p:txBody>
          </p:sp>
          <p:cxnSp>
            <p:nvCxnSpPr>
              <p:cNvPr id="17" name="Straight Arrow Connector 16"/>
              <p:cNvCxnSpPr>
                <a:stCxn id="9" idx="3"/>
              </p:cNvCxnSpPr>
              <p:nvPr/>
            </p:nvCxnSpPr>
            <p:spPr>
              <a:xfrm>
                <a:off x="3848098" y="2462822"/>
                <a:ext cx="685801" cy="591807"/>
              </a:xfrm>
              <a:prstGeom prst="straightConnector1">
                <a:avLst/>
              </a:prstGeom>
              <a:ln>
                <a:solidFill>
                  <a:schemeClr val="tx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162549" y="2237880"/>
                <a:ext cx="609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algn="ctr"/>
                <a:r>
                  <a:rPr lang="en-US" sz="2800" smtClean="0">
                    <a:solidFill>
                      <a:schemeClr val="tx1">
                        <a:lumMod val="50000"/>
                      </a:schemeClr>
                    </a:solidFill>
                    <a:latin typeface="Calibri Light" panose="020F0302020204030204" pitchFamily="34" charset="0"/>
                  </a:rPr>
                  <a:t>+</a:t>
                </a:r>
                <a:endParaRPr lang="en-US" sz="2800">
                  <a:solidFill>
                    <a:schemeClr val="tx1">
                      <a:lumMod val="50000"/>
                    </a:schemeClr>
                  </a:solidFill>
                  <a:latin typeface="Calibri Light" panose="020F0302020204030204" pitchFamily="34" charset="0"/>
                </a:endParaRPr>
              </a:p>
            </p:txBody>
          </p:sp>
          <p:cxnSp>
            <p:nvCxnSpPr>
              <p:cNvPr id="19" name="Straight Arrow Connector 18"/>
              <p:cNvCxnSpPr/>
              <p:nvPr/>
            </p:nvCxnSpPr>
            <p:spPr>
              <a:xfrm flipV="1">
                <a:off x="6324600" y="1606829"/>
                <a:ext cx="800100" cy="304800"/>
              </a:xfrm>
              <a:prstGeom prst="straightConnector1">
                <a:avLst/>
              </a:prstGeom>
              <a:ln>
                <a:solidFill>
                  <a:schemeClr val="tx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1" idx="3"/>
              </p:cNvCxnSpPr>
              <p:nvPr/>
            </p:nvCxnSpPr>
            <p:spPr>
              <a:xfrm flipV="1">
                <a:off x="6324600" y="2435886"/>
                <a:ext cx="800100" cy="618744"/>
              </a:xfrm>
              <a:prstGeom prst="straightConnector1">
                <a:avLst/>
              </a:prstGeom>
              <a:ln>
                <a:solidFill>
                  <a:schemeClr val="tx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1" idx="3"/>
              </p:cNvCxnSpPr>
              <p:nvPr/>
            </p:nvCxnSpPr>
            <p:spPr>
              <a:xfrm flipV="1">
                <a:off x="6324600" y="2729103"/>
                <a:ext cx="811378" cy="325527"/>
              </a:xfrm>
              <a:prstGeom prst="straightConnector1">
                <a:avLst/>
              </a:prstGeom>
              <a:ln>
                <a:solidFill>
                  <a:schemeClr val="tx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1" idx="3"/>
              </p:cNvCxnSpPr>
              <p:nvPr/>
            </p:nvCxnSpPr>
            <p:spPr>
              <a:xfrm>
                <a:off x="6324600" y="3054630"/>
                <a:ext cx="811378" cy="67054"/>
              </a:xfrm>
              <a:prstGeom prst="straightConnector1">
                <a:avLst/>
              </a:prstGeom>
              <a:ln>
                <a:solidFill>
                  <a:schemeClr val="tx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1" idx="3"/>
              </p:cNvCxnSpPr>
              <p:nvPr/>
            </p:nvCxnSpPr>
            <p:spPr>
              <a:xfrm>
                <a:off x="6324600" y="3054630"/>
                <a:ext cx="822656" cy="448054"/>
              </a:xfrm>
              <a:prstGeom prst="straightConnector1">
                <a:avLst/>
              </a:prstGeom>
              <a:ln>
                <a:solidFill>
                  <a:schemeClr val="tx1">
                    <a:lumMod val="50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8" name="Straight Arrow Connector 7"/>
            <p:cNvCxnSpPr/>
            <p:nvPr/>
          </p:nvCxnSpPr>
          <p:spPr>
            <a:xfrm flipV="1">
              <a:off x="1904998" y="2554681"/>
              <a:ext cx="685801" cy="591807"/>
            </a:xfrm>
            <a:prstGeom prst="straightConnector1">
              <a:avLst/>
            </a:prstGeom>
            <a:ln>
              <a:solidFill>
                <a:schemeClr val="tx1">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6" name="Text Placeholder 5"/>
          <p:cNvSpPr>
            <a:spLocks noGrp="1"/>
          </p:cNvSpPr>
          <p:nvPr>
            <p:ph type="body" sz="quarter" idx="10"/>
          </p:nvPr>
        </p:nvSpPr>
        <p:spPr/>
        <p:txBody>
          <a:bodyPr/>
          <a:lstStyle/>
          <a:p>
            <a:r>
              <a:rPr lang="en-US" smtClean="0"/>
              <a:t>Enrollment | HSA</a:t>
            </a:r>
            <a:endParaRPr lang="en-US"/>
          </a:p>
        </p:txBody>
      </p:sp>
    </p:spTree>
    <p:extLst>
      <p:ext uri="{BB962C8B-B14F-4D97-AF65-F5344CB8AC3E}">
        <p14:creationId xmlns:p14="http://schemas.microsoft.com/office/powerpoint/2010/main" val="343481097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Key Features</a:t>
            </a:r>
            <a:endParaRPr lang="en-US"/>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smtClean="0"/>
              <a:t>Use HSA dollars for qualified medical expenses tax-free</a:t>
            </a:r>
          </a:p>
          <a:p>
            <a:pPr>
              <a:buFont typeface="Wingdings" panose="05000000000000000000" pitchFamily="2" charset="2"/>
              <a:buChar char="ü"/>
            </a:pPr>
            <a:r>
              <a:rPr lang="en-US" smtClean="0"/>
              <a:t>HSAs are individually owned accounts</a:t>
            </a:r>
          </a:p>
          <a:p>
            <a:pPr>
              <a:buFont typeface="Wingdings" panose="05000000000000000000" pitchFamily="2" charset="2"/>
              <a:buChar char="ü"/>
            </a:pPr>
            <a:r>
              <a:rPr lang="en-US" smtClean="0"/>
              <a:t>Pre-tax contributions can be made to the account</a:t>
            </a:r>
          </a:p>
          <a:p>
            <a:pPr>
              <a:buFont typeface="Wingdings" panose="05000000000000000000" pitchFamily="2" charset="2"/>
              <a:buChar char="ü"/>
            </a:pPr>
            <a:r>
              <a:rPr lang="en-US" smtClean="0"/>
              <a:t>HSAs earn interest (tax-free)</a:t>
            </a:r>
          </a:p>
          <a:p>
            <a:pPr>
              <a:buFont typeface="Wingdings" panose="05000000000000000000" pitchFamily="2" charset="2"/>
              <a:buChar char="ü"/>
            </a:pPr>
            <a:r>
              <a:rPr lang="en-US" smtClean="0"/>
              <a:t>Funds are portable &amp; roll over year to year</a:t>
            </a:r>
          </a:p>
          <a:p>
            <a:pPr>
              <a:buFont typeface="Wingdings" panose="05000000000000000000" pitchFamily="2" charset="2"/>
              <a:buChar char="ü"/>
            </a:pPr>
            <a:r>
              <a:rPr lang="en-US" smtClean="0"/>
              <a:t>No “use it or lose it” rule</a:t>
            </a:r>
          </a:p>
          <a:p>
            <a:pPr>
              <a:buFont typeface="Wingdings" panose="05000000000000000000" pitchFamily="2" charset="2"/>
              <a:buChar char="ü"/>
            </a:pPr>
            <a:r>
              <a:rPr lang="en-US" smtClean="0"/>
              <a:t>HSAs can build up significantly</a:t>
            </a:r>
          </a:p>
          <a:p>
            <a:pPr>
              <a:buFont typeface="Wingdings" panose="05000000000000000000" pitchFamily="2" charset="2"/>
              <a:buChar char="ü"/>
            </a:pPr>
            <a:r>
              <a:rPr lang="en-US" smtClean="0"/>
              <a:t>No balance limit</a:t>
            </a:r>
          </a:p>
          <a:p>
            <a:endParaRPr lang="en-US" smtClean="0"/>
          </a:p>
          <a:p>
            <a:endParaRPr lang="en-US" smtClean="0"/>
          </a:p>
          <a:p>
            <a:endParaRPr lang="en-US"/>
          </a:p>
        </p:txBody>
      </p:sp>
      <p:sp>
        <p:nvSpPr>
          <p:cNvPr id="9" name="Text Placeholder 5"/>
          <p:cNvSpPr>
            <a:spLocks noGrp="1"/>
          </p:cNvSpPr>
          <p:nvPr>
            <p:ph type="body" sz="quarter" idx="10"/>
          </p:nvPr>
        </p:nvSpPr>
        <p:spPr/>
        <p:txBody>
          <a:bodyPr/>
          <a:lstStyle/>
          <a:p>
            <a:r>
              <a:rPr lang="en-US" smtClean="0"/>
              <a:t>Enrollment | HSA</a:t>
            </a:r>
            <a:endParaRPr lang="en-US"/>
          </a:p>
        </p:txBody>
      </p:sp>
    </p:spTree>
    <p:extLst>
      <p:ext uri="{BB962C8B-B14F-4D97-AF65-F5344CB8AC3E}">
        <p14:creationId xmlns:p14="http://schemas.microsoft.com/office/powerpoint/2010/main" val="169994104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HSA Eligibility</a:t>
            </a:r>
            <a:endParaRPr lang="en-US"/>
          </a:p>
        </p:txBody>
      </p:sp>
      <p:sp>
        <p:nvSpPr>
          <p:cNvPr id="5" name="Content Placeholder 4"/>
          <p:cNvSpPr>
            <a:spLocks noGrp="1"/>
          </p:cNvSpPr>
          <p:nvPr>
            <p:ph sz="half" idx="1"/>
          </p:nvPr>
        </p:nvSpPr>
        <p:spPr>
          <a:xfrm>
            <a:off x="457200" y="1200151"/>
            <a:ext cx="4953000" cy="3394472"/>
          </a:xfrm>
        </p:spPr>
        <p:txBody>
          <a:bodyPr/>
          <a:lstStyle/>
          <a:p>
            <a:pPr>
              <a:spcAft>
                <a:spcPts val="1600"/>
              </a:spcAft>
            </a:pPr>
            <a:r>
              <a:rPr lang="en-US" b="1" smtClean="0"/>
              <a:t>Must be enrolled in an HSA-qualified High-Deductible Health Plan (HDHP)</a:t>
            </a:r>
          </a:p>
          <a:p>
            <a:pPr>
              <a:spcAft>
                <a:spcPts val="1600"/>
              </a:spcAft>
            </a:pPr>
            <a:r>
              <a:rPr lang="en-US" smtClean="0"/>
              <a:t>Cannot be </a:t>
            </a:r>
            <a:r>
              <a:rPr lang="en-US" b="1" smtClean="0"/>
              <a:t>covered by any other insurance that reimburses for health expenses </a:t>
            </a:r>
            <a:r>
              <a:rPr lang="en-US" smtClean="0"/>
              <a:t>(including a medical FSA)</a:t>
            </a:r>
          </a:p>
          <a:p>
            <a:pPr>
              <a:spcAft>
                <a:spcPts val="1600"/>
              </a:spcAft>
            </a:pPr>
            <a:r>
              <a:rPr lang="en-US" smtClean="0"/>
              <a:t>Cannot be </a:t>
            </a:r>
            <a:r>
              <a:rPr lang="en-US" b="1" smtClean="0"/>
              <a:t>enrolled in any part of Medicare or Medicaid</a:t>
            </a:r>
          </a:p>
          <a:p>
            <a:pPr>
              <a:spcAft>
                <a:spcPts val="1600"/>
              </a:spcAft>
            </a:pPr>
            <a:r>
              <a:rPr lang="en-US" smtClean="0"/>
              <a:t>Cannot be </a:t>
            </a:r>
            <a:r>
              <a:rPr lang="en-US" b="1" smtClean="0"/>
              <a:t>claimed as a dependent </a:t>
            </a:r>
            <a:r>
              <a:rPr lang="en-US" smtClean="0"/>
              <a:t>on another person’s tax return</a:t>
            </a:r>
          </a:p>
          <a:p>
            <a:endParaRPr lang="en-US"/>
          </a:p>
        </p:txBody>
      </p:sp>
      <p:pic>
        <p:nvPicPr>
          <p:cNvPr id="6" name="Picture 4" descr="http://www.clipartkid.com/images/51/people-silhouette-family-icon-person-vector-woman-old-man-kid-icon-G0Srsy-clipart.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638800" y="742950"/>
            <a:ext cx="3067050" cy="30670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5"/>
          <p:cNvSpPr>
            <a:spLocks noGrp="1"/>
          </p:cNvSpPr>
          <p:nvPr>
            <p:ph type="body" sz="quarter" idx="10"/>
          </p:nvPr>
        </p:nvSpPr>
        <p:spPr/>
        <p:txBody>
          <a:bodyPr/>
          <a:lstStyle/>
          <a:p>
            <a:r>
              <a:rPr lang="en-US" smtClean="0"/>
              <a:t>Enrollment | HSA</a:t>
            </a:r>
            <a:endParaRPr lang="en-US"/>
          </a:p>
        </p:txBody>
      </p:sp>
    </p:spTree>
    <p:extLst>
      <p:ext uri="{BB962C8B-B14F-4D97-AF65-F5344CB8AC3E}">
        <p14:creationId xmlns:p14="http://schemas.microsoft.com/office/powerpoint/2010/main" val="303116729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HSA Contributions Impact Taxes</a:t>
            </a:r>
            <a:endParaRPr lang="en-US"/>
          </a:p>
        </p:txBody>
      </p:sp>
      <p:sp>
        <p:nvSpPr>
          <p:cNvPr id="6" name="Content Placeholder 4"/>
          <p:cNvSpPr>
            <a:spLocks noGrp="1"/>
          </p:cNvSpPr>
          <p:nvPr>
            <p:ph sz="half" idx="1"/>
          </p:nvPr>
        </p:nvSpPr>
        <p:spPr>
          <a:xfrm>
            <a:off x="457200" y="1200151"/>
            <a:ext cx="4191000" cy="3394472"/>
          </a:xfrm>
        </p:spPr>
        <p:txBody>
          <a:bodyPr/>
          <a:lstStyle/>
          <a:p>
            <a:pPr marL="0" indent="0">
              <a:spcAft>
                <a:spcPct val="0"/>
              </a:spcAft>
              <a:buNone/>
            </a:pPr>
            <a:r>
              <a:rPr lang="en-US" smtClean="0"/>
              <a:t>HSA contributions are exempt from </a:t>
            </a:r>
          </a:p>
          <a:p>
            <a:pPr marL="0" indent="0">
              <a:spcAft>
                <a:spcPct val="0"/>
              </a:spcAft>
              <a:buNone/>
            </a:pPr>
            <a:r>
              <a:rPr lang="en-US" smtClean="0"/>
              <a:t>the following payroll taxes:</a:t>
            </a:r>
          </a:p>
          <a:p>
            <a:endParaRPr lang="en-US" sz="700" smtClean="0"/>
          </a:p>
          <a:p>
            <a:pPr lvl="1"/>
            <a:r>
              <a:rPr lang="en-US" smtClean="0"/>
              <a:t>Social Security</a:t>
            </a:r>
          </a:p>
          <a:p>
            <a:pPr lvl="1"/>
            <a:r>
              <a:rPr lang="en-US" smtClean="0"/>
              <a:t>Medicare</a:t>
            </a:r>
          </a:p>
          <a:p>
            <a:pPr lvl="1"/>
            <a:r>
              <a:rPr lang="en-US" smtClean="0"/>
              <a:t>Federal income tax</a:t>
            </a:r>
          </a:p>
          <a:p>
            <a:pPr lvl="1"/>
            <a:r>
              <a:rPr lang="en-US" smtClean="0"/>
              <a:t>State income tax/unemployment tax (with the exception of California)</a:t>
            </a:r>
          </a:p>
          <a:p>
            <a:endParaRPr lang="en-US" smtClean="0"/>
          </a:p>
          <a:p>
            <a:pPr marL="0" indent="0">
              <a:buNone/>
            </a:pPr>
            <a:r>
              <a:rPr lang="en-US" smtClean="0"/>
              <a:t>Pre-tax contributions facilitated by an employer are documented on an employee W-2 in Box 12 with a Code “W.” </a:t>
            </a:r>
          </a:p>
          <a:p>
            <a:endParaRPr lang="en-US"/>
          </a:p>
        </p:txBody>
      </p:sp>
      <p:pic>
        <p:nvPicPr>
          <p:cNvPr id="7" name="Picture 2" descr="https://www1.bac-assets.com/content/images/ContextualSiteGraphics/Instructional/en_US/HSA_CaseStudy_BarGraph.jpeg"/>
          <p:cNvPicPr>
            <a:picLocks noChangeAspect="1" noChangeArrowheads="1"/>
          </p:cNvPicPr>
          <p:nvPr/>
        </p:nvPicPr>
        <p:blipFill>
          <a:blip r:embed="rId2">
            <a:extLst>
              <a:ext uri="{28A0092B-C50C-407E-A947-70E740481C1C}">
                <a14:useLocalDpi xmlns:a14="http://schemas.microsoft.com/office/drawing/2010/main" val="0"/>
              </a:ext>
            </a:extLst>
          </a:blip>
          <a:srcRect t="-856" r="7201" b="856"/>
          <a:stretch>
            <a:fillRect/>
          </a:stretch>
        </p:blipFill>
        <p:spPr bwMode="auto">
          <a:xfrm>
            <a:off x="5562600" y="2038350"/>
            <a:ext cx="3483794" cy="18288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5"/>
          <p:cNvSpPr>
            <a:spLocks noGrp="1"/>
          </p:cNvSpPr>
          <p:nvPr>
            <p:ph type="body" sz="quarter" idx="10"/>
          </p:nvPr>
        </p:nvSpPr>
        <p:spPr/>
        <p:txBody>
          <a:bodyPr/>
          <a:lstStyle/>
          <a:p>
            <a:r>
              <a:rPr lang="en-US" smtClean="0"/>
              <a:t>Enrollment | HSA</a:t>
            </a:r>
            <a:endParaRPr lang="en-US"/>
          </a:p>
        </p:txBody>
      </p:sp>
    </p:spTree>
    <p:extLst>
      <p:ext uri="{BB962C8B-B14F-4D97-AF65-F5344CB8AC3E}">
        <p14:creationId xmlns:p14="http://schemas.microsoft.com/office/powerpoint/2010/main" val="266604451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to Contribute</a:t>
            </a:r>
            <a:endParaRPr lang="en-US"/>
          </a:p>
        </p:txBody>
      </p:sp>
      <p:sp>
        <p:nvSpPr>
          <p:cNvPr id="6" name="Text Placeholder 3"/>
          <p:cNvSpPr txBox="1"/>
          <p:nvPr/>
        </p:nvSpPr>
        <p:spPr>
          <a:xfrm>
            <a:off x="455612" y="1177528"/>
            <a:ext cx="3124200" cy="479822"/>
          </a:xfrm>
          <a:prstGeom prst="rect">
            <a:avLst/>
          </a:prstGeom>
        </p:spPr>
        <p:txBody>
          <a:bodyPr/>
          <a:lstStyle>
            <a:defPPr>
              <a:defRPr lang="en-US"/>
            </a:defPPr>
            <a:lvl1pPr marL="342900" indent="-342900" algn="l" defTabSz="914400" rtl="0" eaLnBrk="1" latinLnBrk="0" hangingPunct="1">
              <a:spcBef>
                <a:spcPct val="20000"/>
              </a:spcBef>
              <a:buClr>
                <a:schemeClr val="accent1"/>
              </a:buClr>
              <a:buFont typeface="Wingdings" panose="05000000000000000000" pitchFamily="2" charset="2"/>
              <a:buChar char="§"/>
              <a:defRPr sz="2400" kern="1200">
                <a:solidFill>
                  <a:schemeClr val="tx1"/>
                </a:solidFill>
                <a:latin typeface="Calibri Light" panose="020F0302020204030204" pitchFamily="34" charset="0"/>
                <a:ea typeface="+mn-ea"/>
                <a:cs typeface="+mn-cs"/>
              </a:defRPr>
            </a:lvl1pPr>
            <a:lvl2pPr marL="742950" indent="-285750" algn="l" defTabSz="914400" rtl="0" eaLnBrk="1" latinLnBrk="0" hangingPunct="1">
              <a:spcBef>
                <a:spcPct val="20000"/>
              </a:spcBef>
              <a:buClr>
                <a:schemeClr val="accent3"/>
              </a:buClr>
              <a:buFont typeface="Arial" pitchFamily="34" charset="0"/>
              <a:buChar char="•"/>
              <a:defRPr sz="2000" kern="1200">
                <a:solidFill>
                  <a:schemeClr val="tx1"/>
                </a:solidFill>
                <a:latin typeface="Calibri Light" panose="020F0302020204030204" pitchFamily="34" charset="0"/>
                <a:ea typeface="+mn-ea"/>
                <a:cs typeface="+mn-cs"/>
              </a:defRPr>
            </a:lvl2pPr>
            <a:lvl3pPr marL="1143000" indent="-228600" algn="l" defTabSz="914400" rtl="0" eaLnBrk="1" latinLnBrk="0" hangingPunct="1">
              <a:spcBef>
                <a:spcPct val="20000"/>
              </a:spcBef>
              <a:buFont typeface="Calibri Light" panose="020F0302020204030204" pitchFamily="34" charset="0"/>
              <a:buChar char="–"/>
              <a:defRPr sz="1800" kern="1200">
                <a:solidFill>
                  <a:schemeClr val="tx1"/>
                </a:solidFill>
                <a:latin typeface="Calibri Light" panose="020F03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alibri Light" panose="020F03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en-US" sz="1800" b="1" smtClean="0">
                <a:solidFill>
                  <a:schemeClr val="accent3"/>
                </a:solidFill>
                <a:latin typeface="Segoe UI" panose="020B0502040204020203" pitchFamily="34" charset="0"/>
                <a:cs typeface="Segoe UI" panose="020B0502040204020203" pitchFamily="34" charset="0"/>
              </a:rPr>
              <a:t>Who Makes Contributions?</a:t>
            </a:r>
            <a:endParaRPr lang="en-US" sz="1800" b="1">
              <a:solidFill>
                <a:schemeClr val="accent3"/>
              </a:solidFill>
              <a:latin typeface="Segoe UI" panose="020B0502040204020203" pitchFamily="34" charset="0"/>
              <a:cs typeface="Segoe UI" panose="020B0502040204020203" pitchFamily="34" charset="0"/>
            </a:endParaRPr>
          </a:p>
        </p:txBody>
      </p:sp>
      <p:sp>
        <p:nvSpPr>
          <p:cNvPr id="7" name="Content Placeholder 4"/>
          <p:cNvSpPr txBox="1"/>
          <p:nvPr/>
        </p:nvSpPr>
        <p:spPr>
          <a:xfrm>
            <a:off x="608012" y="1542735"/>
            <a:ext cx="4040188" cy="1245394"/>
          </a:xfrm>
          <a:prstGeom prst="rect">
            <a:avLst/>
          </a:prstGeom>
        </p:spPr>
        <p:txBody>
          <a:bodyPr/>
          <a:lstStyle>
            <a:defPPr>
              <a:defRPr lang="en-US"/>
            </a:defPPr>
            <a:lvl1pPr marL="342900" indent="-342900" algn="l" defTabSz="914400" rtl="0" eaLnBrk="1" latinLnBrk="0" hangingPunct="1">
              <a:spcBef>
                <a:spcPct val="20000"/>
              </a:spcBef>
              <a:buClr>
                <a:schemeClr val="accent1"/>
              </a:buClr>
              <a:buFont typeface="Wingdings" panose="05000000000000000000" pitchFamily="2" charset="2"/>
              <a:buChar char="§"/>
              <a:defRPr sz="2400" kern="1200">
                <a:solidFill>
                  <a:schemeClr val="tx1"/>
                </a:solidFill>
                <a:latin typeface="Calibri Light" panose="020F0302020204030204" pitchFamily="34" charset="0"/>
                <a:ea typeface="+mn-ea"/>
                <a:cs typeface="+mn-cs"/>
              </a:defRPr>
            </a:lvl1pPr>
            <a:lvl2pPr marL="742950" indent="-285750" algn="l" defTabSz="914400" rtl="0" eaLnBrk="1" latinLnBrk="0" hangingPunct="1">
              <a:spcBef>
                <a:spcPct val="20000"/>
              </a:spcBef>
              <a:buClr>
                <a:schemeClr val="accent3"/>
              </a:buClr>
              <a:buFont typeface="Arial" pitchFamily="34" charset="0"/>
              <a:buChar char="•"/>
              <a:defRPr sz="2000" kern="1200">
                <a:solidFill>
                  <a:schemeClr val="tx1"/>
                </a:solidFill>
                <a:latin typeface="Calibri Light" panose="020F0302020204030204" pitchFamily="34" charset="0"/>
                <a:ea typeface="+mn-ea"/>
                <a:cs typeface="+mn-cs"/>
              </a:defRPr>
            </a:lvl2pPr>
            <a:lvl3pPr marL="1143000" indent="-228600" algn="l" defTabSz="914400" rtl="0" eaLnBrk="1" latinLnBrk="0" hangingPunct="1">
              <a:spcBef>
                <a:spcPct val="20000"/>
              </a:spcBef>
              <a:buFont typeface="Calibri Light" panose="020F0302020204030204" pitchFamily="34" charset="0"/>
              <a:buChar char="–"/>
              <a:defRPr sz="1800" kern="1200">
                <a:solidFill>
                  <a:schemeClr val="tx1"/>
                </a:solidFill>
                <a:latin typeface="Calibri Light" panose="020F03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alibri Light" panose="020F03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69913" indent="-227013">
              <a:buClrTx/>
              <a:buSzPct val="50000"/>
            </a:pPr>
            <a:r>
              <a:rPr lang="en-US" sz="1400" smtClean="0">
                <a:solidFill>
                  <a:schemeClr val="tx1">
                    <a:lumMod val="50000"/>
                  </a:schemeClr>
                </a:solidFill>
                <a:latin typeface="Segoe UI" panose="020B0502040204020203" pitchFamily="34" charset="0"/>
                <a:cs typeface="Segoe UI" panose="020B0502040204020203" pitchFamily="34" charset="0"/>
              </a:rPr>
              <a:t>Account holder</a:t>
            </a:r>
          </a:p>
          <a:p>
            <a:pPr marL="569913" indent="-227013">
              <a:buClrTx/>
              <a:buSzPct val="50000"/>
            </a:pPr>
            <a:r>
              <a:rPr lang="en-US" sz="1400" smtClean="0">
                <a:solidFill>
                  <a:schemeClr val="tx1">
                    <a:lumMod val="50000"/>
                  </a:schemeClr>
                </a:solidFill>
                <a:latin typeface="Segoe UI" panose="020B0502040204020203" pitchFamily="34" charset="0"/>
                <a:cs typeface="Segoe UI" panose="020B0502040204020203" pitchFamily="34" charset="0"/>
              </a:rPr>
              <a:t>Employer</a:t>
            </a:r>
          </a:p>
          <a:p>
            <a:pPr marL="569913" indent="-227013">
              <a:buClrTx/>
              <a:buSzPct val="50000"/>
            </a:pPr>
            <a:r>
              <a:rPr lang="en-US" sz="1400" smtClean="0">
                <a:solidFill>
                  <a:schemeClr val="tx1">
                    <a:lumMod val="50000"/>
                  </a:schemeClr>
                </a:solidFill>
                <a:latin typeface="Segoe UI" panose="020B0502040204020203" pitchFamily="34" charset="0"/>
                <a:cs typeface="Segoe UI" panose="020B0502040204020203" pitchFamily="34" charset="0"/>
              </a:rPr>
              <a:t>Third Party</a:t>
            </a:r>
          </a:p>
          <a:p>
            <a:pPr>
              <a:buClrTx/>
              <a:buSzPct val="50000"/>
            </a:pPr>
            <a:endParaRPr lang="en-US" sz="1800">
              <a:solidFill>
                <a:schemeClr val="tx1">
                  <a:lumMod val="50000"/>
                </a:schemeClr>
              </a:solidFill>
              <a:latin typeface="Segoe UI" panose="020B0502040204020203" pitchFamily="34" charset="0"/>
              <a:cs typeface="Segoe UI" panose="020B0502040204020203" pitchFamily="34" charset="0"/>
            </a:endParaRPr>
          </a:p>
        </p:txBody>
      </p:sp>
      <p:sp>
        <p:nvSpPr>
          <p:cNvPr id="8" name="Content Placeholder 4"/>
          <p:cNvSpPr txBox="1"/>
          <p:nvPr/>
        </p:nvSpPr>
        <p:spPr>
          <a:xfrm>
            <a:off x="608012" y="3077766"/>
            <a:ext cx="4040188" cy="1245394"/>
          </a:xfrm>
          <a:prstGeom prst="rect">
            <a:avLst/>
          </a:prstGeom>
        </p:spPr>
        <p:txBody>
          <a:bodyPr/>
          <a:lstStyle>
            <a:defPPr>
              <a:defRPr lang="en-US"/>
            </a:defPPr>
            <a:lvl1pPr marL="342900" indent="-342900" algn="l" defTabSz="914400" rtl="0" eaLnBrk="1" latinLnBrk="0" hangingPunct="1">
              <a:spcBef>
                <a:spcPct val="20000"/>
              </a:spcBef>
              <a:buClr>
                <a:schemeClr val="accent1"/>
              </a:buClr>
              <a:buFont typeface="Wingdings" panose="05000000000000000000" pitchFamily="2" charset="2"/>
              <a:buChar char="§"/>
              <a:defRPr sz="2400" kern="1200">
                <a:solidFill>
                  <a:schemeClr val="tx1"/>
                </a:solidFill>
                <a:latin typeface="Calibri Light" panose="020F0302020204030204" pitchFamily="34" charset="0"/>
                <a:ea typeface="+mn-ea"/>
                <a:cs typeface="+mn-cs"/>
              </a:defRPr>
            </a:lvl1pPr>
            <a:lvl2pPr marL="742950" indent="-285750" algn="l" defTabSz="914400" rtl="0" eaLnBrk="1" latinLnBrk="0" hangingPunct="1">
              <a:spcBef>
                <a:spcPct val="20000"/>
              </a:spcBef>
              <a:buClr>
                <a:schemeClr val="accent3"/>
              </a:buClr>
              <a:buFont typeface="Arial" pitchFamily="34" charset="0"/>
              <a:buChar char="•"/>
              <a:defRPr sz="2000" kern="1200">
                <a:solidFill>
                  <a:schemeClr val="tx1"/>
                </a:solidFill>
                <a:latin typeface="Calibri Light" panose="020F0302020204030204" pitchFamily="34" charset="0"/>
                <a:ea typeface="+mn-ea"/>
                <a:cs typeface="+mn-cs"/>
              </a:defRPr>
            </a:lvl2pPr>
            <a:lvl3pPr marL="1143000" indent="-228600" algn="l" defTabSz="914400" rtl="0" eaLnBrk="1" latinLnBrk="0" hangingPunct="1">
              <a:spcBef>
                <a:spcPct val="20000"/>
              </a:spcBef>
              <a:buFont typeface="Calibri Light" panose="020F0302020204030204" pitchFamily="34" charset="0"/>
              <a:buChar char="–"/>
              <a:defRPr sz="1800" kern="1200">
                <a:solidFill>
                  <a:schemeClr val="tx1"/>
                </a:solidFill>
                <a:latin typeface="Calibri Light" panose="020F03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Calibri Light" panose="020F03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569913" indent="-227013">
              <a:buClrTx/>
              <a:buSzPct val="50000"/>
            </a:pPr>
            <a:r>
              <a:rPr lang="en-US" sz="1400" smtClean="0">
                <a:solidFill>
                  <a:schemeClr val="tx1">
                    <a:lumMod val="50000"/>
                  </a:schemeClr>
                </a:solidFill>
                <a:latin typeface="Segoe UI" panose="020B0502040204020203" pitchFamily="34" charset="0"/>
                <a:cs typeface="Segoe UI" panose="020B0502040204020203" pitchFamily="34" charset="0"/>
              </a:rPr>
              <a:t>Payroll deductions</a:t>
            </a:r>
          </a:p>
          <a:p>
            <a:pPr marL="569913" indent="-227013">
              <a:buClrTx/>
              <a:buSzPct val="50000"/>
            </a:pPr>
            <a:r>
              <a:rPr lang="en-US" sz="1400" smtClean="0">
                <a:solidFill>
                  <a:schemeClr val="tx1">
                    <a:lumMod val="50000"/>
                  </a:schemeClr>
                </a:solidFill>
                <a:latin typeface="Segoe UI" panose="020B0502040204020203" pitchFamily="34" charset="0"/>
                <a:cs typeface="Segoe UI" panose="020B0502040204020203" pitchFamily="34" charset="0"/>
              </a:rPr>
              <a:t>Online transfers</a:t>
            </a:r>
          </a:p>
          <a:p>
            <a:pPr marL="569913" indent="-227013">
              <a:buClrTx/>
              <a:buSzPct val="50000"/>
            </a:pPr>
            <a:r>
              <a:rPr lang="en-US" sz="1400" smtClean="0">
                <a:solidFill>
                  <a:schemeClr val="tx1">
                    <a:lumMod val="50000"/>
                  </a:schemeClr>
                </a:solidFill>
                <a:latin typeface="Segoe UI" panose="020B0502040204020203" pitchFamily="34" charset="0"/>
                <a:cs typeface="Segoe UI" panose="020B0502040204020203" pitchFamily="34" charset="0"/>
              </a:rPr>
              <a:t>Checks</a:t>
            </a:r>
          </a:p>
          <a:p>
            <a:pPr marL="569913" indent="-227013">
              <a:buClrTx/>
              <a:buSzPct val="50000"/>
            </a:pPr>
            <a:r>
              <a:rPr lang="en-US" sz="1400" smtClean="0">
                <a:solidFill>
                  <a:schemeClr val="tx1">
                    <a:lumMod val="50000"/>
                  </a:schemeClr>
                </a:solidFill>
                <a:latin typeface="Segoe UI" panose="020B0502040204020203" pitchFamily="34" charset="0"/>
                <a:cs typeface="Segoe UI" panose="020B0502040204020203" pitchFamily="34" charset="0"/>
              </a:rPr>
              <a:t>Transfers or rollovers</a:t>
            </a:r>
          </a:p>
          <a:p>
            <a:pPr>
              <a:buClrTx/>
              <a:buSzPct val="50000"/>
            </a:pPr>
            <a:endParaRPr lang="en-US" sz="1800">
              <a:solidFill>
                <a:schemeClr val="tx1">
                  <a:lumMod val="50000"/>
                </a:schemeClr>
              </a:solidFill>
              <a:latin typeface="Segoe UI" panose="020B0502040204020203" pitchFamily="34" charset="0"/>
              <a:cs typeface="Segoe UI" panose="020B0502040204020203" pitchFamily="34" charset="0"/>
            </a:endParaRPr>
          </a:p>
        </p:txBody>
      </p:sp>
      <p:sp>
        <p:nvSpPr>
          <p:cNvPr id="9" name="Rectangle 8"/>
          <p:cNvSpPr/>
          <p:nvPr/>
        </p:nvSpPr>
        <p:spPr>
          <a:xfrm>
            <a:off x="4800600" y="3309940"/>
            <a:ext cx="3581400" cy="9906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a:cs typeface="Arial"/>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a:cs typeface="Arial"/>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a:cs typeface="Arial"/>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a:cs typeface="Arial"/>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a:cs typeface="Arial"/>
                <a:sym typeface="Wingdings"/>
              </a:defRPr>
            </a:lvl9pPr>
          </a:lstStyle>
          <a:p>
            <a:pPr algn="ctr"/>
            <a:r>
              <a:rPr lang="en-US" sz="1600" b="1" smtClean="0">
                <a:solidFill>
                  <a:schemeClr val="tx1">
                    <a:lumMod val="50000"/>
                  </a:schemeClr>
                </a:solidFill>
                <a:latin typeface="Segoe UI" panose="020B0502040204020203" pitchFamily="34" charset="0"/>
                <a:cs typeface="Segoe UI" panose="020B0502040204020203" pitchFamily="34" charset="0"/>
              </a:rPr>
              <a:t>Contributions from all sources count toward the annual maximum.</a:t>
            </a:r>
            <a:endParaRPr lang="en-US" sz="1600" b="1">
              <a:solidFill>
                <a:schemeClr val="tx1">
                  <a:lumMod val="50000"/>
                </a:schemeClr>
              </a:solidFill>
              <a:latin typeface="Segoe UI" panose="020B0502040204020203" pitchFamily="34" charset="0"/>
              <a:cs typeface="Segoe UI" panose="020B0502040204020203" pitchFamily="34" charset="0"/>
            </a:endParaRPr>
          </a:p>
        </p:txBody>
      </p:sp>
      <p:sp>
        <p:nvSpPr>
          <p:cNvPr id="11" name="Text Placeholder 3"/>
          <p:cNvSpPr txBox="1"/>
          <p:nvPr/>
        </p:nvSpPr>
        <p:spPr>
          <a:xfrm>
            <a:off x="455612" y="2571750"/>
            <a:ext cx="2819400" cy="479822"/>
          </a:xfrm>
          <a:prstGeom prst="rect">
            <a:avLst/>
          </a:prstGeom>
        </p:spPr>
        <p:txBody>
          <a:bodyPr anchor="b"/>
          <a:lstStyle>
            <a:defPPr>
              <a:defRPr lang="en-US"/>
            </a:defPPr>
            <a:lvl1pPr marL="0" indent="0" algn="l" defTabSz="914400" rtl="0" eaLnBrk="1" latinLnBrk="0" hangingPunct="1">
              <a:spcBef>
                <a:spcPct val="20000"/>
              </a:spcBef>
              <a:buClr>
                <a:schemeClr val="accent1"/>
              </a:buClr>
              <a:buFont typeface="Wingdings" panose="05000000000000000000" pitchFamily="2" charset="2"/>
              <a:buNone/>
              <a:defRPr sz="2400" b="1" kern="1200">
                <a:solidFill>
                  <a:schemeClr val="accent3"/>
                </a:solidFill>
                <a:latin typeface="Calibri Light" panose="020F0302020204030204" pitchFamily="34" charset="0"/>
                <a:ea typeface="+mn-ea"/>
                <a:cs typeface="+mn-cs"/>
              </a:defRPr>
            </a:lvl1pPr>
            <a:lvl2pPr marL="457200" indent="0" algn="l" defTabSz="914400" rtl="0" eaLnBrk="1" latinLnBrk="0" hangingPunct="1">
              <a:spcBef>
                <a:spcPct val="20000"/>
              </a:spcBef>
              <a:buClr>
                <a:schemeClr val="accent3"/>
              </a:buClr>
              <a:buFont typeface="Arial" pitchFamily="34" charset="0"/>
              <a:buNone/>
              <a:defRPr sz="2000" b="1" kern="1200">
                <a:solidFill>
                  <a:schemeClr val="tx1"/>
                </a:solidFill>
                <a:latin typeface="Calibri Light" panose="020F0302020204030204" pitchFamily="34" charset="0"/>
                <a:ea typeface="+mn-ea"/>
                <a:cs typeface="+mn-cs"/>
              </a:defRPr>
            </a:lvl2pPr>
            <a:lvl3pPr marL="914400" indent="0" algn="l" defTabSz="914400" rtl="0" eaLnBrk="1" latinLnBrk="0" hangingPunct="1">
              <a:spcBef>
                <a:spcPct val="20000"/>
              </a:spcBef>
              <a:buFont typeface="Calibri Light" panose="020F0302020204030204" pitchFamily="34" charset="0"/>
              <a:buNone/>
              <a:defRPr sz="1800" b="1" kern="1200">
                <a:solidFill>
                  <a:schemeClr val="tx1"/>
                </a:solidFill>
                <a:latin typeface="Calibri Light" panose="020F0302020204030204" pitchFamily="34" charset="0"/>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Calibri Light" panose="020F0302020204030204" pitchFamily="34" charset="0"/>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Calibri Light" panose="020F0302020204030204" pitchFamily="34" charset="0"/>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spcBef>
                <a:spcPct val="0"/>
              </a:spcBef>
            </a:pPr>
            <a:r>
              <a:rPr lang="en-US" sz="1800" smtClean="0">
                <a:latin typeface="Segoe UI" panose="020B0502040204020203" pitchFamily="34" charset="0"/>
                <a:cs typeface="Segoe UI" panose="020B0502040204020203" pitchFamily="34" charset="0"/>
              </a:rPr>
              <a:t>How Are They Made?</a:t>
            </a:r>
            <a:endParaRPr lang="en-US" sz="1800">
              <a:latin typeface="Segoe UI" panose="020B0502040204020203" pitchFamily="34" charset="0"/>
              <a:cs typeface="Segoe UI" panose="020B0502040204020203"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250781882"/>
              </p:ext>
            </p:extLst>
          </p:nvPr>
        </p:nvGraphicFramePr>
        <p:xfrm>
          <a:off x="4629150" y="1049727"/>
          <a:ext cx="3886200" cy="1527976"/>
        </p:xfrm>
        <a:graphic>
          <a:graphicData uri="http://schemas.openxmlformats.org/drawingml/2006/table">
            <a:tbl>
              <a:tblPr firstRow="1" bandRow="1">
                <a:tableStyleId>{073A0DAA-6AF3-43AB-8588-CEC1D06C72B9}</a:tableStyleId>
              </a:tblPr>
              <a:tblGrid>
                <a:gridCol w="1600200"/>
                <a:gridCol w="1143000"/>
                <a:gridCol w="1143000"/>
              </a:tblGrid>
              <a:tr h="304800">
                <a:tc gridSpan="3">
                  <a:txBody>
                    <a:bodyPr/>
                    <a:lstStyle/>
                    <a:p>
                      <a:pPr algn="ctr"/>
                      <a:r>
                        <a:rPr lang="en-US" sz="1600" b="1" dirty="0" smtClean="0">
                          <a:solidFill>
                            <a:schemeClr val="accent3"/>
                          </a:solidFill>
                          <a:latin typeface="Segoe UI" panose="020B0502040204020203" pitchFamily="34" charset="0"/>
                          <a:cs typeface="Segoe UI" panose="020B0502040204020203" pitchFamily="34" charset="0"/>
                        </a:rPr>
                        <a:t>Annual IRS Maximum</a:t>
                      </a:r>
                      <a:endParaRPr lang="en-US" sz="1600" b="1" dirty="0">
                        <a:solidFill>
                          <a:schemeClr val="accent3"/>
                        </a:solidFill>
                        <a:latin typeface="Segoe UI" panose="020B0502040204020203" pitchFamily="34" charset="0"/>
                        <a:cs typeface="Segoe UI" panose="020B0502040204020203" pitchFamily="34" charset="0"/>
                      </a:endParaRPr>
                    </a:p>
                  </a:txBody>
                  <a:tcPr anchor="ctr">
                    <a:solidFill>
                      <a:schemeClr val="bg1"/>
                    </a:solidFill>
                  </a:tcPr>
                </a:tc>
                <a:tc hMerge="1">
                  <a:txBody>
                    <a:bodyPr/>
                    <a:lstStyle/>
                    <a:p>
                      <a:pPr algn="ctr"/>
                      <a:endParaRPr lang="en-US" sz="1200" b="1" baseline="0" smtClean="0">
                        <a:latin typeface="Calibri Light" panose="020F0302020204030204" pitchFamily="34" charset="0"/>
                      </a:endParaRPr>
                    </a:p>
                  </a:txBody>
                  <a:tcPr anchor="ctr"/>
                </a:tc>
                <a:tc hMerge="1">
                  <a:txBody>
                    <a:bodyPr/>
                    <a:lstStyle/>
                    <a:p>
                      <a:pPr algn="ctr"/>
                      <a:endParaRPr lang="en-US" sz="1200" b="1">
                        <a:latin typeface="Calibri Light" panose="020F0302020204030204" pitchFamily="34" charset="0"/>
                      </a:endParaRPr>
                    </a:p>
                  </a:txBody>
                  <a:tcPr anchor="ctr"/>
                </a:tc>
              </a:tr>
              <a:tr h="304800">
                <a:tc>
                  <a:txBody>
                    <a:bodyPr/>
                    <a:lstStyle/>
                    <a:p>
                      <a:pPr algn="ctr"/>
                      <a:endParaRPr lang="en-US" sz="1100" b="0">
                        <a:latin typeface="Segoe UI" panose="020B0502040204020203" pitchFamily="34" charset="0"/>
                        <a:cs typeface="Segoe UI" panose="020B0502040204020203" pitchFamily="34" charset="0"/>
                      </a:endParaRPr>
                    </a:p>
                  </a:txBody>
                  <a:tcPr anchor="ctr">
                    <a:solidFill>
                      <a:schemeClr val="tx2">
                        <a:lumMod val="50000"/>
                      </a:schemeClr>
                    </a:solidFill>
                  </a:tcPr>
                </a:tc>
                <a:tc>
                  <a:txBody>
                    <a:bodyPr/>
                    <a:lstStyle/>
                    <a:p>
                      <a:pPr algn="ctr"/>
                      <a:r>
                        <a:rPr lang="en-US" sz="1200" b="1" smtClean="0">
                          <a:solidFill>
                            <a:schemeClr val="bg1"/>
                          </a:solidFill>
                          <a:latin typeface="Segoe UI" panose="020B0502040204020203" pitchFamily="34" charset="0"/>
                          <a:cs typeface="Segoe UI" panose="020B0502040204020203" pitchFamily="34" charset="0"/>
                        </a:rPr>
                        <a:t>Single</a:t>
                      </a:r>
                      <a:endParaRPr lang="en-US" sz="1200" b="1" baseline="0" smtClean="0">
                        <a:solidFill>
                          <a:schemeClr val="bg1"/>
                        </a:solidFill>
                        <a:latin typeface="Segoe UI" panose="020B0502040204020203" pitchFamily="34" charset="0"/>
                        <a:cs typeface="Segoe UI" panose="020B0502040204020203" pitchFamily="34" charset="0"/>
                      </a:endParaRPr>
                    </a:p>
                  </a:txBody>
                  <a:tcPr anchor="ctr">
                    <a:solidFill>
                      <a:schemeClr val="tx2">
                        <a:lumMod val="50000"/>
                      </a:schemeClr>
                    </a:solidFill>
                  </a:tcPr>
                </a:tc>
                <a:tc>
                  <a:txBody>
                    <a:bodyPr/>
                    <a:lstStyle/>
                    <a:p>
                      <a:pPr algn="ctr"/>
                      <a:r>
                        <a:rPr lang="en-US" sz="1200" b="1" smtClean="0">
                          <a:solidFill>
                            <a:schemeClr val="bg1"/>
                          </a:solidFill>
                          <a:latin typeface="Segoe UI" panose="020B0502040204020203" pitchFamily="34" charset="0"/>
                          <a:cs typeface="Segoe UI" panose="020B0502040204020203" pitchFamily="34" charset="0"/>
                        </a:rPr>
                        <a:t>Family</a:t>
                      </a:r>
                      <a:endParaRPr lang="en-US" sz="1200" b="1">
                        <a:solidFill>
                          <a:schemeClr val="bg1"/>
                        </a:solidFill>
                        <a:latin typeface="Segoe UI" panose="020B0502040204020203" pitchFamily="34" charset="0"/>
                        <a:cs typeface="Segoe UI" panose="020B0502040204020203" pitchFamily="34" charset="0"/>
                      </a:endParaRPr>
                    </a:p>
                  </a:txBody>
                  <a:tcPr anchor="ctr">
                    <a:solidFill>
                      <a:schemeClr val="tx2">
                        <a:lumMod val="50000"/>
                      </a:schemeClr>
                    </a:solidFill>
                  </a:tcPr>
                </a:tc>
              </a:tr>
              <a:tr h="430696">
                <a:tc>
                  <a:txBody>
                    <a:bodyPr/>
                    <a:lstStyle/>
                    <a:p>
                      <a:pPr algn="l"/>
                      <a:r>
                        <a:rPr lang="en-US" sz="1200" b="1" smtClean="0">
                          <a:solidFill>
                            <a:schemeClr val="tx1"/>
                          </a:solidFill>
                          <a:latin typeface="Segoe UI" panose="020B0502040204020203" pitchFamily="34" charset="0"/>
                          <a:cs typeface="Segoe UI" panose="020B0502040204020203" pitchFamily="34" charset="0"/>
                        </a:rPr>
                        <a:t>Contribution</a:t>
                      </a:r>
                      <a:endParaRPr lang="en-US" sz="1200" b="1">
                        <a:solidFill>
                          <a:schemeClr val="tx1"/>
                        </a:solidFill>
                        <a:latin typeface="Segoe UI" panose="020B0502040204020203" pitchFamily="34" charset="0"/>
                        <a:cs typeface="Segoe UI" panose="020B0502040204020203" pitchFamily="34" charset="0"/>
                      </a:endParaRPr>
                    </a:p>
                  </a:txBody>
                  <a:tcPr anchor="ctr"/>
                </a:tc>
                <a:tc>
                  <a:txBody>
                    <a:bodyPr/>
                    <a:lstStyle/>
                    <a:p>
                      <a:pPr algn="ctr"/>
                      <a:r>
                        <a:rPr lang="en-US" sz="1400" b="0" dirty="0" smtClean="0">
                          <a:solidFill>
                            <a:schemeClr val="tx1"/>
                          </a:solidFill>
                          <a:latin typeface="Segoe UI" panose="020B0502040204020203" pitchFamily="34" charset="0"/>
                          <a:cs typeface="Segoe UI" panose="020B0502040204020203" pitchFamily="34" charset="0"/>
                        </a:rPr>
                        <a:t>$</a:t>
                      </a:r>
                      <a:r>
                        <a:rPr lang="en-US" sz="1400" b="0" baseline="0" dirty="0" smtClean="0">
                          <a:solidFill>
                            <a:schemeClr val="tx1"/>
                          </a:solidFill>
                          <a:latin typeface="Segoe UI" panose="020B0502040204020203" pitchFamily="34" charset="0"/>
                          <a:cs typeface="Segoe UI" panose="020B0502040204020203" pitchFamily="34" charset="0"/>
                        </a:rPr>
                        <a:t> 3,600</a:t>
                      </a:r>
                      <a:endParaRPr lang="en-US" sz="1400" b="0" dirty="0">
                        <a:solidFill>
                          <a:schemeClr val="tx1"/>
                        </a:solidFill>
                        <a:latin typeface="Segoe UI" panose="020B0502040204020203" pitchFamily="34" charset="0"/>
                        <a:cs typeface="Segoe UI" panose="020B0502040204020203" pitchFamily="34" charset="0"/>
                      </a:endParaRPr>
                    </a:p>
                  </a:txBody>
                  <a:tcPr anchor="ctr"/>
                </a:tc>
                <a:tc>
                  <a:txBody>
                    <a:bodyPr/>
                    <a:lstStyle/>
                    <a:p>
                      <a:pPr algn="ctr"/>
                      <a:r>
                        <a:rPr lang="en-US" sz="1400" b="0" dirty="0" smtClean="0">
                          <a:solidFill>
                            <a:schemeClr val="tx1"/>
                          </a:solidFill>
                          <a:latin typeface="Segoe UI" panose="020B0502040204020203" pitchFamily="34" charset="0"/>
                          <a:cs typeface="Segoe UI" panose="020B0502040204020203" pitchFamily="34" charset="0"/>
                        </a:rPr>
                        <a:t>$ 7,200</a:t>
                      </a:r>
                      <a:endParaRPr lang="en-US" sz="1400" b="0" dirty="0">
                        <a:solidFill>
                          <a:schemeClr val="tx1"/>
                        </a:solidFill>
                        <a:latin typeface="Segoe UI" panose="020B0502040204020203" pitchFamily="34" charset="0"/>
                        <a:cs typeface="Segoe UI" panose="020B0502040204020203" pitchFamily="34" charset="0"/>
                      </a:endParaRPr>
                    </a:p>
                  </a:txBody>
                  <a:tcPr anchor="ctr"/>
                </a:tc>
              </a:tr>
              <a:tr h="445936">
                <a:tc>
                  <a:txBody>
                    <a:bodyPr/>
                    <a:lstStyle/>
                    <a:p>
                      <a:pPr algn="l"/>
                      <a:r>
                        <a:rPr lang="en-US" sz="1200" b="1" smtClean="0">
                          <a:solidFill>
                            <a:schemeClr val="tx1"/>
                          </a:solidFill>
                          <a:latin typeface="Segoe UI" panose="020B0502040204020203" pitchFamily="34" charset="0"/>
                          <a:cs typeface="Segoe UI" panose="020B0502040204020203" pitchFamily="34" charset="0"/>
                        </a:rPr>
                        <a:t>Catch-Up Contribution</a:t>
                      </a:r>
                      <a:endParaRPr lang="en-US" sz="1200" b="1">
                        <a:solidFill>
                          <a:schemeClr val="tx1"/>
                        </a:solidFill>
                        <a:latin typeface="Segoe UI" panose="020B0502040204020203" pitchFamily="34" charset="0"/>
                        <a:cs typeface="Segoe UI" panose="020B0502040204020203" pitchFamily="34" charset="0"/>
                      </a:endParaRPr>
                    </a:p>
                  </a:txBody>
                  <a:tcPr anchor="ctr"/>
                </a:tc>
                <a:tc>
                  <a:txBody>
                    <a:bodyPr/>
                    <a:lstStyle/>
                    <a:p>
                      <a:pPr algn="ctr"/>
                      <a:r>
                        <a:rPr lang="en-US" sz="1400" smtClean="0">
                          <a:solidFill>
                            <a:schemeClr val="tx1"/>
                          </a:solidFill>
                          <a:latin typeface="Segoe UI" panose="020B0502040204020203" pitchFamily="34" charset="0"/>
                          <a:cs typeface="Segoe UI" panose="020B0502040204020203" pitchFamily="34" charset="0"/>
                        </a:rPr>
                        <a:t>$</a:t>
                      </a:r>
                      <a:r>
                        <a:rPr lang="en-US" sz="1400" baseline="0" smtClean="0">
                          <a:solidFill>
                            <a:schemeClr val="tx1"/>
                          </a:solidFill>
                          <a:latin typeface="Segoe UI" panose="020B0502040204020203" pitchFamily="34" charset="0"/>
                          <a:cs typeface="Segoe UI" panose="020B0502040204020203" pitchFamily="34" charset="0"/>
                        </a:rPr>
                        <a:t> 1,000</a:t>
                      </a:r>
                      <a:endParaRPr lang="en-US" sz="1400">
                        <a:solidFill>
                          <a:schemeClr val="tx1"/>
                        </a:solidFill>
                        <a:latin typeface="Segoe UI" panose="020B0502040204020203" pitchFamily="34" charset="0"/>
                        <a:cs typeface="Segoe UI" panose="020B0502040204020203" pitchFamily="34" charset="0"/>
                      </a:endParaRPr>
                    </a:p>
                  </a:txBody>
                  <a:tcPr anchor="ctr"/>
                </a:tc>
                <a:tc>
                  <a:txBody>
                    <a:bodyPr/>
                    <a:lstStyle/>
                    <a:p>
                      <a:pPr algn="ctr"/>
                      <a:r>
                        <a:rPr lang="en-US" sz="1400" smtClean="0">
                          <a:solidFill>
                            <a:schemeClr val="tx1"/>
                          </a:solidFill>
                          <a:latin typeface="Segoe UI" panose="020B0502040204020203" pitchFamily="34" charset="0"/>
                          <a:cs typeface="Segoe UI" panose="020B0502040204020203" pitchFamily="34" charset="0"/>
                        </a:rPr>
                        <a:t>$</a:t>
                      </a:r>
                      <a:r>
                        <a:rPr lang="en-US" sz="1400" baseline="0" smtClean="0">
                          <a:solidFill>
                            <a:schemeClr val="tx1"/>
                          </a:solidFill>
                          <a:latin typeface="Segoe UI" panose="020B0502040204020203" pitchFamily="34" charset="0"/>
                          <a:cs typeface="Segoe UI" panose="020B0502040204020203" pitchFamily="34" charset="0"/>
                        </a:rPr>
                        <a:t> 1,000</a:t>
                      </a:r>
                      <a:endParaRPr lang="en-US" sz="1400">
                        <a:solidFill>
                          <a:schemeClr val="tx1"/>
                        </a:solidFill>
                        <a:latin typeface="Segoe UI" panose="020B0502040204020203" pitchFamily="34" charset="0"/>
                        <a:cs typeface="Segoe UI" panose="020B0502040204020203" pitchFamily="34" charset="0"/>
                      </a:endParaRPr>
                    </a:p>
                  </a:txBody>
                  <a:tcPr anchor="ctr"/>
                </a:tc>
              </a:tr>
            </a:tbl>
          </a:graphicData>
        </a:graphic>
      </p:graphicFrame>
      <p:sp>
        <p:nvSpPr>
          <p:cNvPr id="14" name="Text Placeholder 5"/>
          <p:cNvSpPr>
            <a:spLocks noGrp="1"/>
          </p:cNvSpPr>
          <p:nvPr>
            <p:ph type="body" sz="quarter" idx="10"/>
          </p:nvPr>
        </p:nvSpPr>
        <p:spPr/>
        <p:txBody>
          <a:bodyPr/>
          <a:lstStyle/>
          <a:p>
            <a:r>
              <a:rPr lang="en-US" smtClean="0"/>
              <a:t>Enrollment | HSA</a:t>
            </a:r>
            <a:endParaRPr lang="en-US"/>
          </a:p>
        </p:txBody>
      </p:sp>
    </p:spTree>
    <p:extLst>
      <p:ext uri="{BB962C8B-B14F-4D97-AF65-F5344CB8AC3E}">
        <p14:creationId xmlns:p14="http://schemas.microsoft.com/office/powerpoint/2010/main" val="403349851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36366"/>
  <p:tag name="AS_OS" val="Microsoft Windows NT 6.2.9200.0"/>
  <p:tag name="AS_RELEASE_DATE" val="2016.12.22"/>
  <p:tag name="AS_TITLE" val="Aspose.Slides for .NET 4.0"/>
  <p:tag name="AS_VERSION" val="16.12.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Body Slides w/ Footer Logo &amp; Sub-Title">
  <a:themeElements>
    <a:clrScheme name="Ameriflex">
      <a:dk1>
        <a:srgbClr val="525252"/>
      </a:dk1>
      <a:lt1>
        <a:srgbClr val="FFFFFF"/>
      </a:lt1>
      <a:dk2>
        <a:srgbClr val="99999A"/>
      </a:dk2>
      <a:lt2>
        <a:srgbClr val="F0F0E6"/>
      </a:lt2>
      <a:accent1>
        <a:srgbClr val="00B3E2"/>
      </a:accent1>
      <a:accent2>
        <a:srgbClr val="B50004"/>
      </a:accent2>
      <a:accent3>
        <a:srgbClr val="DCA000"/>
      </a:accent3>
      <a:accent4>
        <a:srgbClr val="2BD4FE"/>
      </a:accent4>
      <a:accent5>
        <a:srgbClr val="E70308"/>
      </a:accent5>
      <a:accent6>
        <a:srgbClr val="F9BC1A"/>
      </a:accent6>
      <a:hlink>
        <a:srgbClr val="006B87"/>
      </a:hlink>
      <a:folHlink>
        <a:srgbClr val="FEDA7A"/>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Closing Slides">
  <a:themeElements>
    <a:clrScheme name="Ameriflex">
      <a:dk1>
        <a:srgbClr val="525252"/>
      </a:dk1>
      <a:lt1>
        <a:srgbClr val="FFFFFF"/>
      </a:lt1>
      <a:dk2>
        <a:srgbClr val="99999A"/>
      </a:dk2>
      <a:lt2>
        <a:srgbClr val="F0F0E6"/>
      </a:lt2>
      <a:accent1>
        <a:srgbClr val="00B3E2"/>
      </a:accent1>
      <a:accent2>
        <a:srgbClr val="B50004"/>
      </a:accent2>
      <a:accent3>
        <a:srgbClr val="DCA000"/>
      </a:accent3>
      <a:accent4>
        <a:srgbClr val="2BD4FE"/>
      </a:accent4>
      <a:accent5>
        <a:srgbClr val="E70308"/>
      </a:accent5>
      <a:accent6>
        <a:srgbClr val="F9BC1A"/>
      </a:accent6>
      <a:hlink>
        <a:srgbClr val="006B87"/>
      </a:hlink>
      <a:folHlink>
        <a:srgbClr val="FEDA7A"/>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Ameriflex">
      <a:dk1>
        <a:srgbClr val="525252"/>
      </a:dk1>
      <a:lt1>
        <a:srgbClr val="FFFFFF"/>
      </a:lt1>
      <a:dk2>
        <a:srgbClr val="99999A"/>
      </a:dk2>
      <a:lt2>
        <a:srgbClr val="F0F0E6"/>
      </a:lt2>
      <a:accent1>
        <a:srgbClr val="00B3E2"/>
      </a:accent1>
      <a:accent2>
        <a:srgbClr val="B50004"/>
      </a:accent2>
      <a:accent3>
        <a:srgbClr val="DCA000"/>
      </a:accent3>
      <a:accent4>
        <a:srgbClr val="2BD4FE"/>
      </a:accent4>
      <a:accent5>
        <a:srgbClr val="E70308"/>
      </a:accent5>
      <a:accent6>
        <a:srgbClr val="F9BC1A"/>
      </a:accent6>
      <a:hlink>
        <a:srgbClr val="006B87"/>
      </a:hlink>
      <a:folHlink>
        <a:srgbClr val="FEDA7A"/>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ody Slides w/ Footer Logo &amp; Sub-Title">
  <a:themeElements>
    <a:clrScheme name="Ameriflex">
      <a:dk1>
        <a:srgbClr val="525252"/>
      </a:dk1>
      <a:lt1>
        <a:srgbClr val="FFFFFF"/>
      </a:lt1>
      <a:dk2>
        <a:srgbClr val="99999A"/>
      </a:dk2>
      <a:lt2>
        <a:srgbClr val="F0F0E6"/>
      </a:lt2>
      <a:accent1>
        <a:srgbClr val="00B3E2"/>
      </a:accent1>
      <a:accent2>
        <a:srgbClr val="B50004"/>
      </a:accent2>
      <a:accent3>
        <a:srgbClr val="DCA000"/>
      </a:accent3>
      <a:accent4>
        <a:srgbClr val="2BD4FE"/>
      </a:accent4>
      <a:accent5>
        <a:srgbClr val="E70308"/>
      </a:accent5>
      <a:accent6>
        <a:srgbClr val="F9BC1A"/>
      </a:accent6>
      <a:hlink>
        <a:srgbClr val="006B87"/>
      </a:hlink>
      <a:folHlink>
        <a:srgbClr val="FEDA7A"/>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Transition Slides">
  <a:themeElements>
    <a:clrScheme name="Ameriflex">
      <a:dk1>
        <a:srgbClr val="525252"/>
      </a:dk1>
      <a:lt1>
        <a:srgbClr val="FFFFFF"/>
      </a:lt1>
      <a:dk2>
        <a:srgbClr val="99999A"/>
      </a:dk2>
      <a:lt2>
        <a:srgbClr val="F0F0E6"/>
      </a:lt2>
      <a:accent1>
        <a:srgbClr val="00B3E2"/>
      </a:accent1>
      <a:accent2>
        <a:srgbClr val="B50004"/>
      </a:accent2>
      <a:accent3>
        <a:srgbClr val="DCA000"/>
      </a:accent3>
      <a:accent4>
        <a:srgbClr val="2BD4FE"/>
      </a:accent4>
      <a:accent5>
        <a:srgbClr val="E70308"/>
      </a:accent5>
      <a:accent6>
        <a:srgbClr val="F9BC1A"/>
      </a:accent6>
      <a:hlink>
        <a:srgbClr val="006B87"/>
      </a:hlink>
      <a:folHlink>
        <a:srgbClr val="FEDA7A"/>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Body Slides w/ Footer Logo &amp; Sub-Title">
  <a:themeElements>
    <a:clrScheme name="Ameriflex">
      <a:dk1>
        <a:srgbClr val="525252"/>
      </a:dk1>
      <a:lt1>
        <a:srgbClr val="FFFFFF"/>
      </a:lt1>
      <a:dk2>
        <a:srgbClr val="99999A"/>
      </a:dk2>
      <a:lt2>
        <a:srgbClr val="F0F0E6"/>
      </a:lt2>
      <a:accent1>
        <a:srgbClr val="00B3E2"/>
      </a:accent1>
      <a:accent2>
        <a:srgbClr val="B50004"/>
      </a:accent2>
      <a:accent3>
        <a:srgbClr val="DCA000"/>
      </a:accent3>
      <a:accent4>
        <a:srgbClr val="2BD4FE"/>
      </a:accent4>
      <a:accent5>
        <a:srgbClr val="E70308"/>
      </a:accent5>
      <a:accent6>
        <a:srgbClr val="F9BC1A"/>
      </a:accent6>
      <a:hlink>
        <a:srgbClr val="006B87"/>
      </a:hlink>
      <a:folHlink>
        <a:srgbClr val="FEDA7A"/>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Transition Slides">
  <a:themeElements>
    <a:clrScheme name="Ameriflex">
      <a:dk1>
        <a:srgbClr val="525252"/>
      </a:dk1>
      <a:lt1>
        <a:srgbClr val="FFFFFF"/>
      </a:lt1>
      <a:dk2>
        <a:srgbClr val="99999A"/>
      </a:dk2>
      <a:lt2>
        <a:srgbClr val="F0F0E6"/>
      </a:lt2>
      <a:accent1>
        <a:srgbClr val="00B3E2"/>
      </a:accent1>
      <a:accent2>
        <a:srgbClr val="B50004"/>
      </a:accent2>
      <a:accent3>
        <a:srgbClr val="DCA000"/>
      </a:accent3>
      <a:accent4>
        <a:srgbClr val="2BD4FE"/>
      </a:accent4>
      <a:accent5>
        <a:srgbClr val="E70308"/>
      </a:accent5>
      <a:accent6>
        <a:srgbClr val="F9BC1A"/>
      </a:accent6>
      <a:hlink>
        <a:srgbClr val="006B87"/>
      </a:hlink>
      <a:folHlink>
        <a:srgbClr val="FEDA7A"/>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ody Slides w/ Footer Logo &amp; Sub-Title">
  <a:themeElements>
    <a:clrScheme name="Ameriflex">
      <a:dk1>
        <a:srgbClr val="525252"/>
      </a:dk1>
      <a:lt1>
        <a:srgbClr val="FFFFFF"/>
      </a:lt1>
      <a:dk2>
        <a:srgbClr val="99999A"/>
      </a:dk2>
      <a:lt2>
        <a:srgbClr val="F0F0E6"/>
      </a:lt2>
      <a:accent1>
        <a:srgbClr val="00B3E2"/>
      </a:accent1>
      <a:accent2>
        <a:srgbClr val="B50004"/>
      </a:accent2>
      <a:accent3>
        <a:srgbClr val="DCA000"/>
      </a:accent3>
      <a:accent4>
        <a:srgbClr val="2BD4FE"/>
      </a:accent4>
      <a:accent5>
        <a:srgbClr val="E70308"/>
      </a:accent5>
      <a:accent6>
        <a:srgbClr val="F9BC1A"/>
      </a:accent6>
      <a:hlink>
        <a:srgbClr val="006B87"/>
      </a:hlink>
      <a:folHlink>
        <a:srgbClr val="FEDA7A"/>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Body Slides w/ Footer Logo &amp; Sub-Title">
  <a:themeElements>
    <a:clrScheme name="Ameriflex">
      <a:dk1>
        <a:srgbClr val="525252"/>
      </a:dk1>
      <a:lt1>
        <a:srgbClr val="FFFFFF"/>
      </a:lt1>
      <a:dk2>
        <a:srgbClr val="99999A"/>
      </a:dk2>
      <a:lt2>
        <a:srgbClr val="F0F0E6"/>
      </a:lt2>
      <a:accent1>
        <a:srgbClr val="00B3E2"/>
      </a:accent1>
      <a:accent2>
        <a:srgbClr val="B50004"/>
      </a:accent2>
      <a:accent3>
        <a:srgbClr val="DCA000"/>
      </a:accent3>
      <a:accent4>
        <a:srgbClr val="2BD4FE"/>
      </a:accent4>
      <a:accent5>
        <a:srgbClr val="E70308"/>
      </a:accent5>
      <a:accent6>
        <a:srgbClr val="F9BC1A"/>
      </a:accent6>
      <a:hlink>
        <a:srgbClr val="006B87"/>
      </a:hlink>
      <a:folHlink>
        <a:srgbClr val="FEDA7A"/>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Body Slides w/ Footer Logo &amp; Sub-Title">
  <a:themeElements>
    <a:clrScheme name="Ameriflex">
      <a:dk1>
        <a:srgbClr val="525252"/>
      </a:dk1>
      <a:lt1>
        <a:srgbClr val="FFFFFF"/>
      </a:lt1>
      <a:dk2>
        <a:srgbClr val="99999A"/>
      </a:dk2>
      <a:lt2>
        <a:srgbClr val="F0F0E6"/>
      </a:lt2>
      <a:accent1>
        <a:srgbClr val="00B3E2"/>
      </a:accent1>
      <a:accent2>
        <a:srgbClr val="B50004"/>
      </a:accent2>
      <a:accent3>
        <a:srgbClr val="DCA000"/>
      </a:accent3>
      <a:accent4>
        <a:srgbClr val="2BD4FE"/>
      </a:accent4>
      <a:accent5>
        <a:srgbClr val="E70308"/>
      </a:accent5>
      <a:accent6>
        <a:srgbClr val="F9BC1A"/>
      </a:accent6>
      <a:hlink>
        <a:srgbClr val="006B87"/>
      </a:hlink>
      <a:folHlink>
        <a:srgbClr val="FEDA7A"/>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1346</TotalTime>
  <Words>1166</Words>
  <Application>Microsoft Office PowerPoint</Application>
  <PresentationFormat>On-screen Show (16:9)</PresentationFormat>
  <Paragraphs>208</Paragraphs>
  <Slides>25</Slides>
  <Notes>8</Notes>
  <HiddenSlides>0</HiddenSlides>
  <MMClips>0</MMClips>
  <ScaleCrop>false</ScaleCrop>
  <HeadingPairs>
    <vt:vector size="4" baseType="variant">
      <vt:variant>
        <vt:lpstr>Theme</vt:lpstr>
      </vt:variant>
      <vt:variant>
        <vt:i4>11</vt:i4>
      </vt:variant>
      <vt:variant>
        <vt:lpstr>Slide Titles</vt:lpstr>
      </vt:variant>
      <vt:variant>
        <vt:i4>25</vt:i4>
      </vt:variant>
    </vt:vector>
  </HeadingPairs>
  <TitlesOfParts>
    <vt:vector size="36" baseType="lpstr">
      <vt:lpstr>Office Theme</vt:lpstr>
      <vt:lpstr>Title Slides</vt:lpstr>
      <vt:lpstr>Body Slides w/ Footer Logo &amp; Sub-Title</vt:lpstr>
      <vt:lpstr>2_Transition Slides</vt:lpstr>
      <vt:lpstr>Body Slides w/ Footer Logo &amp; Sub-Title</vt:lpstr>
      <vt:lpstr>2_Transition Slides</vt:lpstr>
      <vt:lpstr>Body Slides w/ Footer Logo &amp; Sub-Title</vt:lpstr>
      <vt:lpstr>Body Slides w/ Footer Logo &amp; Sub-Title</vt:lpstr>
      <vt:lpstr>Body Slides w/ Footer Logo &amp; Sub-Title</vt:lpstr>
      <vt:lpstr>Body Slides w/ Footer Logo &amp; Sub-Title</vt:lpstr>
      <vt:lpstr>Closing Slides</vt:lpstr>
      <vt:lpstr>PowerPoint Presentation</vt:lpstr>
      <vt:lpstr>What We’re Going to Discuss Today:</vt:lpstr>
      <vt:lpstr>PowerPoint Presentation</vt:lpstr>
      <vt:lpstr>What is an HSA?</vt:lpstr>
      <vt:lpstr>What is an HSA?</vt:lpstr>
      <vt:lpstr>Key Features</vt:lpstr>
      <vt:lpstr>HSA Eligibility</vt:lpstr>
      <vt:lpstr>How HSA Contributions Impact Taxes</vt:lpstr>
      <vt:lpstr>How to Contribute</vt:lpstr>
      <vt:lpstr>Town Of Sutton Contribution</vt:lpstr>
      <vt:lpstr>Distribution Options</vt:lpstr>
      <vt:lpstr>What Can You Do With Your HSA Dollars?</vt:lpstr>
      <vt:lpstr>Qualified Medical Expenses</vt:lpstr>
      <vt:lpstr>Non-Medical HSA Distributions</vt:lpstr>
      <vt:lpstr>PowerPoint Presentation</vt:lpstr>
      <vt:lpstr>PowerPoint Presentation</vt:lpstr>
      <vt:lpstr>Ameriflex LPFSA Features</vt:lpstr>
      <vt:lpstr>PowerPoint Presentation</vt:lpstr>
      <vt:lpstr>Log in to MyAmeriflex</vt:lpstr>
      <vt:lpstr>MyAmeriflex Card</vt:lpstr>
      <vt:lpstr>INCLUDED! Identity Theft Protection</vt:lpstr>
      <vt:lpstr>MyAmeriflex Mobile App</vt:lpstr>
      <vt:lpstr>We are here to help!</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HSA</dc:title>
  <dc:creator>Darrin Tissot</dc:creator>
  <cp:lastModifiedBy>Darrin Tissot</cp:lastModifiedBy>
  <cp:revision>24</cp:revision>
  <cp:lastPrinted>2017-06-26T16:31:19Z</cp:lastPrinted>
  <dcterms:created xsi:type="dcterms:W3CDTF">2017-06-26T16:31:19Z</dcterms:created>
  <dcterms:modified xsi:type="dcterms:W3CDTF">2021-04-07T18:03:34Z</dcterms:modified>
</cp:coreProperties>
</file>